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89" r:id="rId7"/>
    <p:sldId id="262" r:id="rId8"/>
    <p:sldId id="268" r:id="rId9"/>
    <p:sldId id="303" r:id="rId10"/>
    <p:sldId id="304" r:id="rId11"/>
    <p:sldId id="305" r:id="rId12"/>
    <p:sldId id="307" r:id="rId13"/>
    <p:sldId id="308" r:id="rId14"/>
    <p:sldId id="311" r:id="rId15"/>
    <p:sldId id="329" r:id="rId16"/>
    <p:sldId id="313" r:id="rId17"/>
    <p:sldId id="314" r:id="rId18"/>
    <p:sldId id="315" r:id="rId19"/>
    <p:sldId id="316" r:id="rId20"/>
    <p:sldId id="327" r:id="rId21"/>
    <p:sldId id="319" r:id="rId22"/>
    <p:sldId id="320" r:id="rId23"/>
    <p:sldId id="326" r:id="rId24"/>
    <p:sldId id="331" r:id="rId25"/>
    <p:sldId id="325" r:id="rId26"/>
    <p:sldId id="322" r:id="rId27"/>
    <p:sldId id="330" r:id="rId28"/>
    <p:sldId id="332" r:id="rId29"/>
    <p:sldId id="333" r:id="rId30"/>
    <p:sldId id="263" r:id="rId31"/>
    <p:sldId id="264" r:id="rId32"/>
    <p:sldId id="290" r:id="rId33"/>
    <p:sldId id="265" r:id="rId34"/>
    <p:sldId id="266" r:id="rId35"/>
    <p:sldId id="291" r:id="rId36"/>
    <p:sldId id="2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42" y="90"/>
      </p:cViewPr>
      <p:guideLst>
        <p:guide orient="horz" pos="15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32698-C5BD-40DA-B415-BCC72F4A0C1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8B80D-6811-458A-8D10-0F579A2EC2B8}">
      <dgm:prSet phldrT="[Text]" custT="1"/>
      <dgm:spPr/>
      <dgm:t>
        <a:bodyPr/>
        <a:lstStyle/>
        <a:p>
          <a:r>
            <a:rPr lang="en-US" sz="1800" dirty="0" smtClean="0"/>
            <a:t>10e S</a:t>
          </a:r>
          <a:endParaRPr lang="en-US" sz="1800" dirty="0"/>
        </a:p>
      </dgm:t>
    </dgm:pt>
    <dgm:pt modelId="{760D217F-3F2C-422A-9637-E7B151CB453F}" type="parTrans" cxnId="{78D3D2AF-00A7-4AED-8D4C-0D91D93829CF}">
      <dgm:prSet/>
      <dgm:spPr/>
      <dgm:t>
        <a:bodyPr/>
        <a:lstStyle/>
        <a:p>
          <a:endParaRPr lang="en-US"/>
        </a:p>
      </dgm:t>
    </dgm:pt>
    <dgm:pt modelId="{FDFE1F22-63E0-4435-99C5-78CC13A829B2}" type="sibTrans" cxnId="{78D3D2AF-00A7-4AED-8D4C-0D91D93829CF}">
      <dgm:prSet/>
      <dgm:spPr/>
      <dgm:t>
        <a:bodyPr/>
        <a:lstStyle/>
        <a:p>
          <a:endParaRPr lang="en-US"/>
        </a:p>
      </dgm:t>
    </dgm:pt>
    <dgm:pt modelId="{919255FC-1EFA-4938-A7E7-2CA83C25666A}">
      <dgm:prSet phldrT="[Text]" custT="1"/>
      <dgm:spPr/>
      <dgm:t>
        <a:bodyPr/>
        <a:lstStyle/>
        <a:p>
          <a:r>
            <a:rPr lang="en-US" sz="2400" dirty="0" err="1" smtClean="0"/>
            <a:t>Sigefroi</a:t>
          </a:r>
          <a:endParaRPr lang="en-US" sz="2400" dirty="0"/>
        </a:p>
      </dgm:t>
    </dgm:pt>
    <dgm:pt modelId="{C238A56C-FED6-4390-AD29-E0936EFCB2C7}" type="parTrans" cxnId="{F58B8882-39E5-4C71-A044-32A2A8147923}">
      <dgm:prSet/>
      <dgm:spPr/>
      <dgm:t>
        <a:bodyPr/>
        <a:lstStyle/>
        <a:p>
          <a:endParaRPr lang="en-US"/>
        </a:p>
      </dgm:t>
    </dgm:pt>
    <dgm:pt modelId="{9535199A-060B-4615-8D94-74826C08940C}" type="sibTrans" cxnId="{F58B8882-39E5-4C71-A044-32A2A8147923}">
      <dgm:prSet/>
      <dgm:spPr/>
      <dgm:t>
        <a:bodyPr/>
        <a:lstStyle/>
        <a:p>
          <a:endParaRPr lang="en-US"/>
        </a:p>
      </dgm:t>
    </dgm:pt>
    <dgm:pt modelId="{56ABD221-5530-4681-9BCE-EAD19C33950A}">
      <dgm:prSet phldrT="[Text]" custT="1"/>
      <dgm:spPr/>
      <dgm:t>
        <a:bodyPr/>
        <a:lstStyle/>
        <a:p>
          <a:r>
            <a:rPr lang="en-US" sz="1800" dirty="0" smtClean="0"/>
            <a:t>11-15e S.</a:t>
          </a:r>
          <a:endParaRPr lang="en-US" sz="1800" dirty="0"/>
        </a:p>
      </dgm:t>
    </dgm:pt>
    <dgm:pt modelId="{CF6ECE88-FCD5-4ADF-89A1-69DC3C1D6023}" type="parTrans" cxnId="{2BFD8328-2173-4ED9-9671-1612D0055667}">
      <dgm:prSet/>
      <dgm:spPr/>
      <dgm:t>
        <a:bodyPr/>
        <a:lstStyle/>
        <a:p>
          <a:endParaRPr lang="en-US"/>
        </a:p>
      </dgm:t>
    </dgm:pt>
    <dgm:pt modelId="{BDC1BFC4-023D-4DDD-A42A-082335653988}" type="sibTrans" cxnId="{2BFD8328-2173-4ED9-9671-1612D0055667}">
      <dgm:prSet/>
      <dgm:spPr/>
      <dgm:t>
        <a:bodyPr/>
        <a:lstStyle/>
        <a:p>
          <a:endParaRPr lang="en-US"/>
        </a:p>
      </dgm:t>
    </dgm:pt>
    <dgm:pt modelId="{DE63C27E-FBAB-41F3-827E-732506C9364F}">
      <dgm:prSet phldrT="[Text]" custT="1"/>
      <dgm:spPr/>
      <dgm:t>
        <a:bodyPr/>
        <a:lstStyle/>
        <a:p>
          <a:r>
            <a:rPr lang="en-US" sz="2400" dirty="0" err="1" smtClean="0"/>
            <a:t>Comtes</a:t>
          </a:r>
          <a:r>
            <a:rPr lang="en-US" sz="2400" dirty="0" smtClean="0"/>
            <a:t> et </a:t>
          </a:r>
          <a:r>
            <a:rPr lang="en-US" sz="2400" dirty="0" err="1" smtClean="0"/>
            <a:t>Ducs</a:t>
          </a:r>
          <a:r>
            <a:rPr lang="en-US" sz="2400" dirty="0" smtClean="0"/>
            <a:t> de Luxembourg</a:t>
          </a:r>
          <a:endParaRPr lang="en-US" sz="2400" dirty="0"/>
        </a:p>
      </dgm:t>
    </dgm:pt>
    <dgm:pt modelId="{BDF561AB-AE49-4F5D-AD7E-BD2DDCEC236F}" type="parTrans" cxnId="{A4AD6A87-EA4F-4304-9AD3-5578DE3A80E2}">
      <dgm:prSet/>
      <dgm:spPr/>
      <dgm:t>
        <a:bodyPr/>
        <a:lstStyle/>
        <a:p>
          <a:endParaRPr lang="en-US"/>
        </a:p>
      </dgm:t>
    </dgm:pt>
    <dgm:pt modelId="{290B5707-3048-4987-8518-A996D2F8B032}" type="sibTrans" cxnId="{A4AD6A87-EA4F-4304-9AD3-5578DE3A80E2}">
      <dgm:prSet/>
      <dgm:spPr/>
      <dgm:t>
        <a:bodyPr/>
        <a:lstStyle/>
        <a:p>
          <a:endParaRPr lang="en-US"/>
        </a:p>
      </dgm:t>
    </dgm:pt>
    <dgm:pt modelId="{3F4410F9-2F89-4B33-B57C-55B1794AA1EC}">
      <dgm:prSet phldrT="[Text]" custT="1"/>
      <dgm:spPr/>
      <dgm:t>
        <a:bodyPr/>
        <a:lstStyle/>
        <a:p>
          <a:r>
            <a:rPr lang="en-US" sz="2400" dirty="0" err="1" smtClean="0"/>
            <a:t>Kruedelspforte</a:t>
          </a:r>
          <a:r>
            <a:rPr lang="en-US" sz="2400" dirty="0" smtClean="0"/>
            <a:t>, </a:t>
          </a:r>
          <a:r>
            <a:rPr lang="en-US" sz="2400" dirty="0" err="1" smtClean="0"/>
            <a:t>églises</a:t>
          </a:r>
          <a:r>
            <a:rPr lang="en-US" sz="2400" dirty="0" smtClean="0"/>
            <a:t> et </a:t>
          </a:r>
          <a:r>
            <a:rPr lang="en-US" sz="2400" dirty="0" err="1" smtClean="0"/>
            <a:t>couvents</a:t>
          </a:r>
          <a:endParaRPr lang="en-US" sz="2400" dirty="0"/>
        </a:p>
      </dgm:t>
    </dgm:pt>
    <dgm:pt modelId="{8676375F-8BE5-4EA7-BB9F-2E5381E5AD6D}" type="parTrans" cxnId="{195543DB-FA2D-40BD-8D5C-DCF76B036978}">
      <dgm:prSet/>
      <dgm:spPr/>
      <dgm:t>
        <a:bodyPr/>
        <a:lstStyle/>
        <a:p>
          <a:endParaRPr lang="en-US"/>
        </a:p>
      </dgm:t>
    </dgm:pt>
    <dgm:pt modelId="{C8AA918F-FB87-4B35-856B-49931F17012C}" type="sibTrans" cxnId="{195543DB-FA2D-40BD-8D5C-DCF76B036978}">
      <dgm:prSet/>
      <dgm:spPr/>
      <dgm:t>
        <a:bodyPr/>
        <a:lstStyle/>
        <a:p>
          <a:endParaRPr lang="en-US"/>
        </a:p>
      </dgm:t>
    </dgm:pt>
    <dgm:pt modelId="{B121D773-2B91-445C-89C6-455C28A535B6}">
      <dgm:prSet phldrT="[Text]" custT="1"/>
      <dgm:spPr/>
      <dgm:t>
        <a:bodyPr/>
        <a:lstStyle/>
        <a:p>
          <a:r>
            <a:rPr lang="en-US" sz="1800" dirty="0" smtClean="0"/>
            <a:t>15e S</a:t>
          </a:r>
          <a:r>
            <a:rPr lang="en-US" sz="1000" dirty="0" smtClean="0"/>
            <a:t>.</a:t>
          </a:r>
          <a:endParaRPr lang="en-US" sz="1000" dirty="0"/>
        </a:p>
      </dgm:t>
    </dgm:pt>
    <dgm:pt modelId="{51F3DBE5-EB96-47A4-9046-E203A3ECE7A4}" type="parTrans" cxnId="{6E663462-F2F3-4A85-B533-C9B430CAE630}">
      <dgm:prSet/>
      <dgm:spPr/>
      <dgm:t>
        <a:bodyPr/>
        <a:lstStyle/>
        <a:p>
          <a:endParaRPr lang="en-US"/>
        </a:p>
      </dgm:t>
    </dgm:pt>
    <dgm:pt modelId="{68DF0069-7E77-4CE2-9DF0-7F28A870CE69}" type="sibTrans" cxnId="{6E663462-F2F3-4A85-B533-C9B430CAE630}">
      <dgm:prSet/>
      <dgm:spPr/>
      <dgm:t>
        <a:bodyPr/>
        <a:lstStyle/>
        <a:p>
          <a:endParaRPr lang="en-US"/>
        </a:p>
      </dgm:t>
    </dgm:pt>
    <dgm:pt modelId="{428F76A0-EDB0-49E4-B9FB-9138688210B9}">
      <dgm:prSet phldrT="[Text]" custT="1"/>
      <dgm:spPr/>
      <dgm:t>
        <a:bodyPr/>
        <a:lstStyle/>
        <a:p>
          <a:r>
            <a:rPr lang="en-US" sz="2400" dirty="0" err="1" smtClean="0"/>
            <a:t>Bourguignons</a:t>
          </a:r>
          <a:endParaRPr lang="en-US" sz="2400" dirty="0"/>
        </a:p>
      </dgm:t>
    </dgm:pt>
    <dgm:pt modelId="{3F86F5A6-53C0-4CEE-B810-6A8F9C1121F5}" type="parTrans" cxnId="{71A53C4C-41AE-4AD6-A526-C5EBA3FA5B08}">
      <dgm:prSet/>
      <dgm:spPr/>
      <dgm:t>
        <a:bodyPr/>
        <a:lstStyle/>
        <a:p>
          <a:endParaRPr lang="en-US"/>
        </a:p>
      </dgm:t>
    </dgm:pt>
    <dgm:pt modelId="{D1AE2B0B-18F6-4B58-BA97-D95EB53A73AF}" type="sibTrans" cxnId="{71A53C4C-41AE-4AD6-A526-C5EBA3FA5B08}">
      <dgm:prSet/>
      <dgm:spPr/>
      <dgm:t>
        <a:bodyPr/>
        <a:lstStyle/>
        <a:p>
          <a:endParaRPr lang="en-US"/>
        </a:p>
      </dgm:t>
    </dgm:pt>
    <dgm:pt modelId="{1CFE4D12-E905-4963-91E1-3B3F9BBC1D9D}">
      <dgm:prSet phldrT="[Text]" custT="1"/>
      <dgm:spPr/>
      <dgm:t>
        <a:bodyPr/>
        <a:lstStyle/>
        <a:p>
          <a:r>
            <a:rPr lang="en-US" sz="2400" dirty="0" smtClean="0"/>
            <a:t>Mur de Wenceslas et </a:t>
          </a:r>
          <a:r>
            <a:rPr lang="en-US" sz="2400" dirty="0" err="1" smtClean="0"/>
            <a:t>contrescarpe</a:t>
          </a:r>
          <a:endParaRPr lang="en-US" sz="2400" dirty="0"/>
        </a:p>
      </dgm:t>
    </dgm:pt>
    <dgm:pt modelId="{EE04C470-38AA-4B31-A979-13EB9BA830FC}" type="parTrans" cxnId="{9AA3A89F-EA73-4E8A-8836-242EC1664081}">
      <dgm:prSet/>
      <dgm:spPr/>
      <dgm:t>
        <a:bodyPr/>
        <a:lstStyle/>
        <a:p>
          <a:endParaRPr lang="en-US"/>
        </a:p>
      </dgm:t>
    </dgm:pt>
    <dgm:pt modelId="{C3C61982-442D-46A3-9656-7984A04655EB}" type="sibTrans" cxnId="{9AA3A89F-EA73-4E8A-8836-242EC1664081}">
      <dgm:prSet/>
      <dgm:spPr/>
      <dgm:t>
        <a:bodyPr/>
        <a:lstStyle/>
        <a:p>
          <a:endParaRPr lang="en-US"/>
        </a:p>
      </dgm:t>
    </dgm:pt>
    <dgm:pt modelId="{72BF9A43-0BC4-4319-9F29-7346A078E31C}">
      <dgm:prSet custT="1"/>
      <dgm:spPr/>
      <dgm:t>
        <a:bodyPr/>
        <a:lstStyle/>
        <a:p>
          <a:r>
            <a:rPr lang="en-US" sz="1800" dirty="0" smtClean="0"/>
            <a:t>16e et 17e S.</a:t>
          </a:r>
          <a:endParaRPr lang="en-US" sz="1800" dirty="0"/>
        </a:p>
      </dgm:t>
    </dgm:pt>
    <dgm:pt modelId="{E1038696-3A97-46CD-AB07-23F97EF24B47}" type="parTrans" cxnId="{7FF9E85B-DF70-4F20-96C6-2AE13AA8F93A}">
      <dgm:prSet/>
      <dgm:spPr/>
      <dgm:t>
        <a:bodyPr/>
        <a:lstStyle/>
        <a:p>
          <a:endParaRPr lang="en-US"/>
        </a:p>
      </dgm:t>
    </dgm:pt>
    <dgm:pt modelId="{DF323585-57C1-4F5A-9F40-8FDF2D8FCC24}" type="sibTrans" cxnId="{7FF9E85B-DF70-4F20-96C6-2AE13AA8F93A}">
      <dgm:prSet/>
      <dgm:spPr/>
      <dgm:t>
        <a:bodyPr/>
        <a:lstStyle/>
        <a:p>
          <a:endParaRPr lang="en-US"/>
        </a:p>
      </dgm:t>
    </dgm:pt>
    <dgm:pt modelId="{7BDD1BAB-17A7-436C-A8B3-3B8AD80BAA62}">
      <dgm:prSet/>
      <dgm:spPr/>
      <dgm:t>
        <a:bodyPr/>
        <a:lstStyle/>
        <a:p>
          <a:r>
            <a:rPr lang="en-US" dirty="0" smtClean="0"/>
            <a:t>18e S.</a:t>
          </a:r>
          <a:endParaRPr lang="en-US" dirty="0"/>
        </a:p>
      </dgm:t>
    </dgm:pt>
    <dgm:pt modelId="{110A6214-BB44-4FFE-BD26-127E48AA379F}" type="parTrans" cxnId="{B88C6CF5-3D14-4647-BCEF-3C8C759DF881}">
      <dgm:prSet/>
      <dgm:spPr/>
      <dgm:t>
        <a:bodyPr/>
        <a:lstStyle/>
        <a:p>
          <a:endParaRPr lang="en-US"/>
        </a:p>
      </dgm:t>
    </dgm:pt>
    <dgm:pt modelId="{2FA01471-4859-4254-91CC-B341D37F7E2E}" type="sibTrans" cxnId="{B88C6CF5-3D14-4647-BCEF-3C8C759DF881}">
      <dgm:prSet/>
      <dgm:spPr/>
      <dgm:t>
        <a:bodyPr/>
        <a:lstStyle/>
        <a:p>
          <a:endParaRPr lang="en-US"/>
        </a:p>
      </dgm:t>
    </dgm:pt>
    <dgm:pt modelId="{9AFA9B6E-D48E-4BF1-AAFD-B2ECF4035EF4}">
      <dgm:prSet custT="1"/>
      <dgm:spPr/>
      <dgm:t>
        <a:bodyPr/>
        <a:lstStyle/>
        <a:p>
          <a:r>
            <a:rPr lang="en-US" sz="2400" dirty="0" smtClean="0"/>
            <a:t>Régime </a:t>
          </a:r>
          <a:r>
            <a:rPr lang="en-US" sz="2400" dirty="0" err="1" smtClean="0"/>
            <a:t>espagnol</a:t>
          </a:r>
          <a:endParaRPr lang="en-US" sz="2400" dirty="0"/>
        </a:p>
      </dgm:t>
    </dgm:pt>
    <dgm:pt modelId="{0AB35834-4E22-4AFD-A7A1-2936A23824C3}" type="parTrans" cxnId="{0EB6D909-4D66-4AE0-9EB8-F5EFD7FDCF44}">
      <dgm:prSet/>
      <dgm:spPr/>
      <dgm:t>
        <a:bodyPr/>
        <a:lstStyle/>
        <a:p>
          <a:endParaRPr lang="en-US"/>
        </a:p>
      </dgm:t>
    </dgm:pt>
    <dgm:pt modelId="{B819D339-5C47-484F-8870-9C5597A587D9}" type="sibTrans" cxnId="{0EB6D909-4D66-4AE0-9EB8-F5EFD7FDCF44}">
      <dgm:prSet/>
      <dgm:spPr/>
      <dgm:t>
        <a:bodyPr/>
        <a:lstStyle/>
        <a:p>
          <a:endParaRPr lang="en-US"/>
        </a:p>
      </dgm:t>
    </dgm:pt>
    <dgm:pt modelId="{7F781658-856C-4732-9D35-A4E05E83238D}">
      <dgm:prSet custT="1"/>
      <dgm:spPr/>
      <dgm:t>
        <a:bodyPr/>
        <a:lstStyle/>
        <a:p>
          <a:r>
            <a:rPr lang="en-US" sz="2400" dirty="0" smtClean="0"/>
            <a:t>Mur </a:t>
          </a:r>
          <a:r>
            <a:rPr lang="en-US" sz="2400" dirty="0" err="1" smtClean="0"/>
            <a:t>bastionné</a:t>
          </a:r>
          <a:r>
            <a:rPr lang="en-US" sz="2400" dirty="0" smtClean="0"/>
            <a:t> et </a:t>
          </a:r>
          <a:r>
            <a:rPr lang="en-US" sz="2400" dirty="0" err="1" smtClean="0"/>
            <a:t>contrescarpe</a:t>
          </a:r>
          <a:endParaRPr lang="en-US" sz="2400" dirty="0"/>
        </a:p>
      </dgm:t>
    </dgm:pt>
    <dgm:pt modelId="{B78E3356-F55A-4A99-93F0-E05B8C99A906}" type="parTrans" cxnId="{4F417009-A289-4059-9F34-3D16147176B0}">
      <dgm:prSet/>
      <dgm:spPr/>
      <dgm:t>
        <a:bodyPr/>
        <a:lstStyle/>
        <a:p>
          <a:endParaRPr lang="en-US"/>
        </a:p>
      </dgm:t>
    </dgm:pt>
    <dgm:pt modelId="{DD92CD84-2E4B-4DE5-BF37-5C51449B3007}" type="sibTrans" cxnId="{4F417009-A289-4059-9F34-3D16147176B0}">
      <dgm:prSet/>
      <dgm:spPr/>
      <dgm:t>
        <a:bodyPr/>
        <a:lstStyle/>
        <a:p>
          <a:endParaRPr lang="en-US"/>
        </a:p>
      </dgm:t>
    </dgm:pt>
    <dgm:pt modelId="{19B7254D-2150-4268-8BFE-8BC3198B8862}">
      <dgm:prSet custT="1"/>
      <dgm:spPr/>
      <dgm:t>
        <a:bodyPr/>
        <a:lstStyle/>
        <a:p>
          <a:r>
            <a:rPr lang="en-US" sz="2400" dirty="0" smtClean="0"/>
            <a:t>Régime </a:t>
          </a:r>
          <a:r>
            <a:rPr lang="en-US" sz="2400" dirty="0" err="1" smtClean="0"/>
            <a:t>autrichien</a:t>
          </a:r>
          <a:endParaRPr lang="en-US" sz="2400" dirty="0"/>
        </a:p>
      </dgm:t>
    </dgm:pt>
    <dgm:pt modelId="{1F92977D-2B9D-416E-B20E-0CE531FA5956}" type="parTrans" cxnId="{7C51F2A6-3AF8-408C-A19B-D978A8E767D0}">
      <dgm:prSet/>
      <dgm:spPr/>
      <dgm:t>
        <a:bodyPr/>
        <a:lstStyle/>
        <a:p>
          <a:endParaRPr lang="en-US"/>
        </a:p>
      </dgm:t>
    </dgm:pt>
    <dgm:pt modelId="{A2926CB8-047C-451C-9336-1890501380CA}" type="sibTrans" cxnId="{7C51F2A6-3AF8-408C-A19B-D978A8E767D0}">
      <dgm:prSet/>
      <dgm:spPr/>
      <dgm:t>
        <a:bodyPr/>
        <a:lstStyle/>
        <a:p>
          <a:endParaRPr lang="en-US"/>
        </a:p>
      </dgm:t>
    </dgm:pt>
    <dgm:pt modelId="{87B5DACC-8EBF-4118-8618-34ED8FD5A284}">
      <dgm:prSet custT="1"/>
      <dgm:spPr/>
      <dgm:t>
        <a:bodyPr/>
        <a:lstStyle/>
        <a:p>
          <a:r>
            <a:rPr lang="en-US" sz="2400" dirty="0" err="1" smtClean="0"/>
            <a:t>Ecluse</a:t>
          </a:r>
          <a:r>
            <a:rPr lang="en-US" sz="2400" dirty="0" smtClean="0"/>
            <a:t> du </a:t>
          </a:r>
          <a:r>
            <a:rPr lang="en-US" sz="2400" dirty="0" err="1" smtClean="0"/>
            <a:t>Grund</a:t>
          </a:r>
          <a:r>
            <a:rPr lang="en-US" sz="2400" dirty="0" smtClean="0"/>
            <a:t>, casemates</a:t>
          </a:r>
          <a:endParaRPr lang="en-US" sz="2400" dirty="0"/>
        </a:p>
      </dgm:t>
    </dgm:pt>
    <dgm:pt modelId="{D4C2D732-AD5A-450E-8D9E-5F87A3BA50BA}" type="parTrans" cxnId="{F76E0A31-0F0C-4F2A-B5B5-AA62AF59DD24}">
      <dgm:prSet/>
      <dgm:spPr/>
      <dgm:t>
        <a:bodyPr/>
        <a:lstStyle/>
        <a:p>
          <a:endParaRPr lang="en-US"/>
        </a:p>
      </dgm:t>
    </dgm:pt>
    <dgm:pt modelId="{FD94B02F-10E2-4404-8797-817831A728D4}" type="sibTrans" cxnId="{F76E0A31-0F0C-4F2A-B5B5-AA62AF59DD24}">
      <dgm:prSet/>
      <dgm:spPr/>
      <dgm:t>
        <a:bodyPr/>
        <a:lstStyle/>
        <a:p>
          <a:endParaRPr lang="en-US"/>
        </a:p>
      </dgm:t>
    </dgm:pt>
    <dgm:pt modelId="{0CDE5DE5-D79D-4238-B1F3-FF703D70DF3A}">
      <dgm:prSet/>
      <dgm:spPr/>
      <dgm:t>
        <a:bodyPr/>
        <a:lstStyle/>
        <a:p>
          <a:r>
            <a:rPr lang="en-US" dirty="0" smtClean="0"/>
            <a:t>19e S.</a:t>
          </a:r>
          <a:endParaRPr lang="en-US" dirty="0"/>
        </a:p>
      </dgm:t>
    </dgm:pt>
    <dgm:pt modelId="{6669B242-D6B1-4EA9-B29A-DB8D8657942F}" type="parTrans" cxnId="{D47FE32B-6B7B-48FE-B9D5-DBAF28AE5A95}">
      <dgm:prSet/>
      <dgm:spPr/>
      <dgm:t>
        <a:bodyPr/>
        <a:lstStyle/>
        <a:p>
          <a:endParaRPr lang="en-US"/>
        </a:p>
      </dgm:t>
    </dgm:pt>
    <dgm:pt modelId="{48FBFF92-A329-46BF-879F-C8A3D8DA94F3}" type="sibTrans" cxnId="{D47FE32B-6B7B-48FE-B9D5-DBAF28AE5A95}">
      <dgm:prSet/>
      <dgm:spPr/>
      <dgm:t>
        <a:bodyPr/>
        <a:lstStyle/>
        <a:p>
          <a:endParaRPr lang="en-US"/>
        </a:p>
      </dgm:t>
    </dgm:pt>
    <dgm:pt modelId="{0DEE906A-A7AF-40F9-AE70-F4A5ACA2DC25}">
      <dgm:prSet custT="1"/>
      <dgm:spPr/>
      <dgm:t>
        <a:bodyPr/>
        <a:lstStyle/>
        <a:p>
          <a:r>
            <a:rPr lang="en-US" sz="2400" dirty="0" smtClean="0"/>
            <a:t>Régime </a:t>
          </a:r>
          <a:r>
            <a:rPr lang="en-US" sz="2400" dirty="0" err="1" smtClean="0"/>
            <a:t>prussien</a:t>
          </a:r>
          <a:endParaRPr lang="en-US" sz="2400" dirty="0"/>
        </a:p>
      </dgm:t>
    </dgm:pt>
    <dgm:pt modelId="{008B4063-9C54-4CA4-8FB4-E483D8DDBA3B}" type="parTrans" cxnId="{C95A4159-9980-44AD-BD1C-BEB2FB994D79}">
      <dgm:prSet/>
      <dgm:spPr/>
      <dgm:t>
        <a:bodyPr/>
        <a:lstStyle/>
        <a:p>
          <a:endParaRPr lang="en-US"/>
        </a:p>
      </dgm:t>
    </dgm:pt>
    <dgm:pt modelId="{BAE8538B-120F-42CE-9880-0AF50A029601}" type="sibTrans" cxnId="{C95A4159-9980-44AD-BD1C-BEB2FB994D79}">
      <dgm:prSet/>
      <dgm:spPr/>
      <dgm:t>
        <a:bodyPr/>
        <a:lstStyle/>
        <a:p>
          <a:endParaRPr lang="en-US"/>
        </a:p>
      </dgm:t>
    </dgm:pt>
    <dgm:pt modelId="{8C0DFE5C-3081-4FD0-924D-01424DF7105E}">
      <dgm:prSet custT="1"/>
      <dgm:spPr/>
      <dgm:t>
        <a:bodyPr/>
        <a:lstStyle/>
        <a:p>
          <a:r>
            <a:rPr lang="en-US" sz="2400" dirty="0" err="1" smtClean="0"/>
            <a:t>Hôpital</a:t>
          </a:r>
          <a:r>
            <a:rPr lang="en-US" sz="2400" dirty="0" smtClean="0"/>
            <a:t> </a:t>
          </a:r>
          <a:r>
            <a:rPr lang="en-US" sz="2400" dirty="0" err="1" smtClean="0"/>
            <a:t>militaire</a:t>
          </a:r>
          <a:r>
            <a:rPr lang="en-US" sz="2400" dirty="0" smtClean="0"/>
            <a:t>, </a:t>
          </a:r>
          <a:r>
            <a:rPr lang="en-US" sz="2400" dirty="0" err="1" smtClean="0"/>
            <a:t>viaducs</a:t>
          </a:r>
          <a:r>
            <a:rPr lang="en-US" sz="2400" dirty="0" smtClean="0"/>
            <a:t>, casernes, forts </a:t>
          </a:r>
          <a:r>
            <a:rPr lang="en-US" sz="2400" dirty="0" err="1" smtClean="0"/>
            <a:t>détachés</a:t>
          </a:r>
          <a:endParaRPr lang="en-US" sz="2400" dirty="0"/>
        </a:p>
      </dgm:t>
    </dgm:pt>
    <dgm:pt modelId="{6E4C49D8-F521-44AF-97C8-785840E220F7}" type="parTrans" cxnId="{C5845654-FE9F-4417-BF8E-1135DB77FCA9}">
      <dgm:prSet/>
      <dgm:spPr/>
      <dgm:t>
        <a:bodyPr/>
        <a:lstStyle/>
        <a:p>
          <a:endParaRPr lang="en-US"/>
        </a:p>
      </dgm:t>
    </dgm:pt>
    <dgm:pt modelId="{CAEFB9AD-D67B-405E-AEAD-55FF95A4BD2B}" type="sibTrans" cxnId="{C5845654-FE9F-4417-BF8E-1135DB77FCA9}">
      <dgm:prSet/>
      <dgm:spPr/>
      <dgm:t>
        <a:bodyPr/>
        <a:lstStyle/>
        <a:p>
          <a:endParaRPr lang="en-US"/>
        </a:p>
      </dgm:t>
    </dgm:pt>
    <dgm:pt modelId="{304A4FA6-41A6-44B3-922D-56C55DD3BFD2}" type="pres">
      <dgm:prSet presAssocID="{C5132698-C5BD-40DA-B415-BCC72F4A0C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9141A-F841-4F0E-AA9C-C04CE357738D}" type="pres">
      <dgm:prSet presAssocID="{7698B80D-6811-458A-8D10-0F579A2EC2B8}" presName="composite" presStyleCnt="0"/>
      <dgm:spPr/>
    </dgm:pt>
    <dgm:pt modelId="{9E383084-A953-4341-A7B3-31C89435F948}" type="pres">
      <dgm:prSet presAssocID="{7698B80D-6811-458A-8D10-0F579A2EC2B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88CF-0A2C-464D-968F-6DE9AAB22717}" type="pres">
      <dgm:prSet presAssocID="{7698B80D-6811-458A-8D10-0F579A2EC2B8}" presName="descendantText" presStyleLbl="alignAcc1" presStyleIdx="0" presStyleCnt="6" custLinFactNeighborX="131" custLinFactNeighborY="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6D497-0EB5-4ECD-BEB1-D85609A1C9FC}" type="pres">
      <dgm:prSet presAssocID="{FDFE1F22-63E0-4435-99C5-78CC13A829B2}" presName="sp" presStyleCnt="0"/>
      <dgm:spPr/>
    </dgm:pt>
    <dgm:pt modelId="{7800104C-34BF-46D6-94D3-2919A6048781}" type="pres">
      <dgm:prSet presAssocID="{56ABD221-5530-4681-9BCE-EAD19C33950A}" presName="composite" presStyleCnt="0"/>
      <dgm:spPr/>
    </dgm:pt>
    <dgm:pt modelId="{0E2261CB-6758-4307-9227-700DC4A16F31}" type="pres">
      <dgm:prSet presAssocID="{56ABD221-5530-4681-9BCE-EAD19C33950A}" presName="parentText" presStyleLbl="alignNode1" presStyleIdx="1" presStyleCnt="6" custScaleX="98913" custScaleY="135471" custLinFactNeighborX="2716" custLinFactNeighborY="-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CCF69-097F-4538-B3EB-3CB6BF0A6D3B}" type="pres">
      <dgm:prSet presAssocID="{56ABD221-5530-4681-9BCE-EAD19C33950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4D8C3-460B-49C1-AFD2-C6D96A41A812}" type="pres">
      <dgm:prSet presAssocID="{BDC1BFC4-023D-4DDD-A42A-082335653988}" presName="sp" presStyleCnt="0"/>
      <dgm:spPr/>
    </dgm:pt>
    <dgm:pt modelId="{E930C61D-208D-4BED-98C0-F6F41E4E5E0B}" type="pres">
      <dgm:prSet presAssocID="{B121D773-2B91-445C-89C6-455C28A535B6}" presName="composite" presStyleCnt="0"/>
      <dgm:spPr/>
    </dgm:pt>
    <dgm:pt modelId="{14A4E61B-376C-4C6E-A8A0-0764BDBA4DB9}" type="pres">
      <dgm:prSet presAssocID="{B121D773-2B91-445C-89C6-455C28A535B6}" presName="parentText" presStyleLbl="alignNode1" presStyleIdx="2" presStyleCnt="6" custLinFactNeighborX="-2562" custLinFactNeighborY="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E3972-E9E5-4F3A-A9C8-F0B1ACED3873}" type="pres">
      <dgm:prSet presAssocID="{B121D773-2B91-445C-89C6-455C28A535B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60668-52D1-46FB-8E6E-47563A21FBC7}" type="pres">
      <dgm:prSet presAssocID="{68DF0069-7E77-4CE2-9DF0-7F28A870CE69}" presName="sp" presStyleCnt="0"/>
      <dgm:spPr/>
    </dgm:pt>
    <dgm:pt modelId="{5819DB01-DADE-4761-B3AC-0043DEB7F481}" type="pres">
      <dgm:prSet presAssocID="{72BF9A43-0BC4-4319-9F29-7346A078E31C}" presName="composite" presStyleCnt="0"/>
      <dgm:spPr/>
    </dgm:pt>
    <dgm:pt modelId="{DE2C52E7-9E73-461D-A34D-4A13DB9B4872}" type="pres">
      <dgm:prSet presAssocID="{72BF9A43-0BC4-4319-9F29-7346A078E31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F172C-4DEE-49A4-9917-F521E25C90EC}" type="pres">
      <dgm:prSet presAssocID="{72BF9A43-0BC4-4319-9F29-7346A078E31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187C0-4ABA-424F-A60C-84DECF81F5C1}" type="pres">
      <dgm:prSet presAssocID="{DF323585-57C1-4F5A-9F40-8FDF2D8FCC24}" presName="sp" presStyleCnt="0"/>
      <dgm:spPr/>
    </dgm:pt>
    <dgm:pt modelId="{3371BB73-6DA0-4C34-A0D1-E4FEFCFACE64}" type="pres">
      <dgm:prSet presAssocID="{7BDD1BAB-17A7-436C-A8B3-3B8AD80BAA62}" presName="composite" presStyleCnt="0"/>
      <dgm:spPr/>
    </dgm:pt>
    <dgm:pt modelId="{FD384B9A-59F6-4C05-A73E-6F54B47F6A33}" type="pres">
      <dgm:prSet presAssocID="{7BDD1BAB-17A7-436C-A8B3-3B8AD80BAA6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B19B9-9BC5-476F-BB35-25DBE7725361}" type="pres">
      <dgm:prSet presAssocID="{7BDD1BAB-17A7-436C-A8B3-3B8AD80BAA6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35966-D24B-41E5-9985-9DB88D59067D}" type="pres">
      <dgm:prSet presAssocID="{2FA01471-4859-4254-91CC-B341D37F7E2E}" presName="sp" presStyleCnt="0"/>
      <dgm:spPr/>
    </dgm:pt>
    <dgm:pt modelId="{BA9B8748-76B0-40D1-A8A6-8426696621AC}" type="pres">
      <dgm:prSet presAssocID="{0CDE5DE5-D79D-4238-B1F3-FF703D70DF3A}" presName="composite" presStyleCnt="0"/>
      <dgm:spPr/>
    </dgm:pt>
    <dgm:pt modelId="{A0761F80-4A33-4232-956E-FB29A7D320E7}" type="pres">
      <dgm:prSet presAssocID="{0CDE5DE5-D79D-4238-B1F3-FF703D70DF3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532E6-A709-4D56-9E1A-08184F18C849}" type="pres">
      <dgm:prSet presAssocID="{0CDE5DE5-D79D-4238-B1F3-FF703D70DF3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63462-F2F3-4A85-B533-C9B430CAE630}" srcId="{C5132698-C5BD-40DA-B415-BCC72F4A0C17}" destId="{B121D773-2B91-445C-89C6-455C28A535B6}" srcOrd="2" destOrd="0" parTransId="{51F3DBE5-EB96-47A4-9046-E203A3ECE7A4}" sibTransId="{68DF0069-7E77-4CE2-9DF0-7F28A870CE69}"/>
    <dgm:cxn modelId="{7FF9E85B-DF70-4F20-96C6-2AE13AA8F93A}" srcId="{C5132698-C5BD-40DA-B415-BCC72F4A0C17}" destId="{72BF9A43-0BC4-4319-9F29-7346A078E31C}" srcOrd="3" destOrd="0" parTransId="{E1038696-3A97-46CD-AB07-23F97EF24B47}" sibTransId="{DF323585-57C1-4F5A-9F40-8FDF2D8FCC24}"/>
    <dgm:cxn modelId="{B88C6CF5-3D14-4647-BCEF-3C8C759DF881}" srcId="{C5132698-C5BD-40DA-B415-BCC72F4A0C17}" destId="{7BDD1BAB-17A7-436C-A8B3-3B8AD80BAA62}" srcOrd="4" destOrd="0" parTransId="{110A6214-BB44-4FFE-BD26-127E48AA379F}" sibTransId="{2FA01471-4859-4254-91CC-B341D37F7E2E}"/>
    <dgm:cxn modelId="{2268870E-F970-4FA6-9DF1-F24E5602B308}" type="presOf" srcId="{B121D773-2B91-445C-89C6-455C28A535B6}" destId="{14A4E61B-376C-4C6E-A8A0-0764BDBA4DB9}" srcOrd="0" destOrd="0" presId="urn:microsoft.com/office/officeart/2005/8/layout/chevron2"/>
    <dgm:cxn modelId="{982D6DD8-E4B2-4BB6-82A5-DBF51A92F69C}" type="presOf" srcId="{1CFE4D12-E905-4963-91E1-3B3F9BBC1D9D}" destId="{F20E3972-E9E5-4F3A-A9C8-F0B1ACED3873}" srcOrd="0" destOrd="1" presId="urn:microsoft.com/office/officeart/2005/8/layout/chevron2"/>
    <dgm:cxn modelId="{2144F27C-87F5-44A8-813D-93555D8948E7}" type="presOf" srcId="{0CDE5DE5-D79D-4238-B1F3-FF703D70DF3A}" destId="{A0761F80-4A33-4232-956E-FB29A7D320E7}" srcOrd="0" destOrd="0" presId="urn:microsoft.com/office/officeart/2005/8/layout/chevron2"/>
    <dgm:cxn modelId="{24755FA1-7D91-422E-B60A-D666BCC2BAF7}" type="presOf" srcId="{7BDD1BAB-17A7-436C-A8B3-3B8AD80BAA62}" destId="{FD384B9A-59F6-4C05-A73E-6F54B47F6A33}" srcOrd="0" destOrd="0" presId="urn:microsoft.com/office/officeart/2005/8/layout/chevron2"/>
    <dgm:cxn modelId="{F76E0A31-0F0C-4F2A-B5B5-AA62AF59DD24}" srcId="{7BDD1BAB-17A7-436C-A8B3-3B8AD80BAA62}" destId="{87B5DACC-8EBF-4118-8618-34ED8FD5A284}" srcOrd="1" destOrd="0" parTransId="{D4C2D732-AD5A-450E-8D9E-5F87A3BA50BA}" sibTransId="{FD94B02F-10E2-4404-8797-817831A728D4}"/>
    <dgm:cxn modelId="{F58B8882-39E5-4C71-A044-32A2A8147923}" srcId="{7698B80D-6811-458A-8D10-0F579A2EC2B8}" destId="{919255FC-1EFA-4938-A7E7-2CA83C25666A}" srcOrd="0" destOrd="0" parTransId="{C238A56C-FED6-4390-AD29-E0936EFCB2C7}" sibTransId="{9535199A-060B-4615-8D94-74826C08940C}"/>
    <dgm:cxn modelId="{4F417009-A289-4059-9F34-3D16147176B0}" srcId="{72BF9A43-0BC4-4319-9F29-7346A078E31C}" destId="{7F781658-856C-4732-9D35-A4E05E83238D}" srcOrd="1" destOrd="0" parTransId="{B78E3356-F55A-4A99-93F0-E05B8C99A906}" sibTransId="{DD92CD84-2E4B-4DE5-BF37-5C51449B3007}"/>
    <dgm:cxn modelId="{F98DEAE7-91D9-4731-83B8-351815D904C2}" type="presOf" srcId="{0DEE906A-A7AF-40F9-AE70-F4A5ACA2DC25}" destId="{284532E6-A709-4D56-9E1A-08184F18C849}" srcOrd="0" destOrd="0" presId="urn:microsoft.com/office/officeart/2005/8/layout/chevron2"/>
    <dgm:cxn modelId="{E7608DE4-DFF8-4999-82DB-CC3144B8C4CD}" type="presOf" srcId="{8C0DFE5C-3081-4FD0-924D-01424DF7105E}" destId="{284532E6-A709-4D56-9E1A-08184F18C849}" srcOrd="0" destOrd="1" presId="urn:microsoft.com/office/officeart/2005/8/layout/chevron2"/>
    <dgm:cxn modelId="{A4AD6A87-EA4F-4304-9AD3-5578DE3A80E2}" srcId="{56ABD221-5530-4681-9BCE-EAD19C33950A}" destId="{DE63C27E-FBAB-41F3-827E-732506C9364F}" srcOrd="0" destOrd="0" parTransId="{BDF561AB-AE49-4F5D-AD7E-BD2DDCEC236F}" sibTransId="{290B5707-3048-4987-8518-A996D2F8B032}"/>
    <dgm:cxn modelId="{0685E5E3-2AC0-44FC-98AE-C7F293272D73}" type="presOf" srcId="{9AFA9B6E-D48E-4BF1-AAFD-B2ECF4035EF4}" destId="{02EF172C-4DEE-49A4-9917-F521E25C90EC}" srcOrd="0" destOrd="0" presId="urn:microsoft.com/office/officeart/2005/8/layout/chevron2"/>
    <dgm:cxn modelId="{DDFC90DA-887D-4157-8E21-15B400E2AF2C}" type="presOf" srcId="{DE63C27E-FBAB-41F3-827E-732506C9364F}" destId="{341CCF69-097F-4538-B3EB-3CB6BF0A6D3B}" srcOrd="0" destOrd="0" presId="urn:microsoft.com/office/officeart/2005/8/layout/chevron2"/>
    <dgm:cxn modelId="{E112322D-BC14-4AB9-8D19-3E3C49BBA47F}" type="presOf" srcId="{7698B80D-6811-458A-8D10-0F579A2EC2B8}" destId="{9E383084-A953-4341-A7B3-31C89435F948}" srcOrd="0" destOrd="0" presId="urn:microsoft.com/office/officeart/2005/8/layout/chevron2"/>
    <dgm:cxn modelId="{E36B200D-390A-4690-A907-56A2DB2511D2}" type="presOf" srcId="{3F4410F9-2F89-4B33-B57C-55B1794AA1EC}" destId="{341CCF69-097F-4538-B3EB-3CB6BF0A6D3B}" srcOrd="0" destOrd="1" presId="urn:microsoft.com/office/officeart/2005/8/layout/chevron2"/>
    <dgm:cxn modelId="{1A1FF68F-028D-47DF-9D29-7E04B9A736AE}" type="presOf" srcId="{19B7254D-2150-4268-8BFE-8BC3198B8862}" destId="{28DB19B9-9BC5-476F-BB35-25DBE7725361}" srcOrd="0" destOrd="0" presId="urn:microsoft.com/office/officeart/2005/8/layout/chevron2"/>
    <dgm:cxn modelId="{78D3D2AF-00A7-4AED-8D4C-0D91D93829CF}" srcId="{C5132698-C5BD-40DA-B415-BCC72F4A0C17}" destId="{7698B80D-6811-458A-8D10-0F579A2EC2B8}" srcOrd="0" destOrd="0" parTransId="{760D217F-3F2C-422A-9637-E7B151CB453F}" sibTransId="{FDFE1F22-63E0-4435-99C5-78CC13A829B2}"/>
    <dgm:cxn modelId="{C95A4159-9980-44AD-BD1C-BEB2FB994D79}" srcId="{0CDE5DE5-D79D-4238-B1F3-FF703D70DF3A}" destId="{0DEE906A-A7AF-40F9-AE70-F4A5ACA2DC25}" srcOrd="0" destOrd="0" parTransId="{008B4063-9C54-4CA4-8FB4-E483D8DDBA3B}" sibTransId="{BAE8538B-120F-42CE-9880-0AF50A029601}"/>
    <dgm:cxn modelId="{7C51F2A6-3AF8-408C-A19B-D978A8E767D0}" srcId="{7BDD1BAB-17A7-436C-A8B3-3B8AD80BAA62}" destId="{19B7254D-2150-4268-8BFE-8BC3198B8862}" srcOrd="0" destOrd="0" parTransId="{1F92977D-2B9D-416E-B20E-0CE531FA5956}" sibTransId="{A2926CB8-047C-451C-9336-1890501380CA}"/>
    <dgm:cxn modelId="{D47FE32B-6B7B-48FE-B9D5-DBAF28AE5A95}" srcId="{C5132698-C5BD-40DA-B415-BCC72F4A0C17}" destId="{0CDE5DE5-D79D-4238-B1F3-FF703D70DF3A}" srcOrd="5" destOrd="0" parTransId="{6669B242-D6B1-4EA9-B29A-DB8D8657942F}" sibTransId="{48FBFF92-A329-46BF-879F-C8A3D8DA94F3}"/>
    <dgm:cxn modelId="{0EB6D909-4D66-4AE0-9EB8-F5EFD7FDCF44}" srcId="{72BF9A43-0BC4-4319-9F29-7346A078E31C}" destId="{9AFA9B6E-D48E-4BF1-AAFD-B2ECF4035EF4}" srcOrd="0" destOrd="0" parTransId="{0AB35834-4E22-4AFD-A7A1-2936A23824C3}" sibTransId="{B819D339-5C47-484F-8870-9C5597A587D9}"/>
    <dgm:cxn modelId="{9AA3A89F-EA73-4E8A-8836-242EC1664081}" srcId="{B121D773-2B91-445C-89C6-455C28A535B6}" destId="{1CFE4D12-E905-4963-91E1-3B3F9BBC1D9D}" srcOrd="1" destOrd="0" parTransId="{EE04C470-38AA-4B31-A979-13EB9BA830FC}" sibTransId="{C3C61982-442D-46A3-9656-7984A04655EB}"/>
    <dgm:cxn modelId="{195543DB-FA2D-40BD-8D5C-DCF76B036978}" srcId="{56ABD221-5530-4681-9BCE-EAD19C33950A}" destId="{3F4410F9-2F89-4B33-B57C-55B1794AA1EC}" srcOrd="1" destOrd="0" parTransId="{8676375F-8BE5-4EA7-BB9F-2E5381E5AD6D}" sibTransId="{C8AA918F-FB87-4B35-856B-49931F17012C}"/>
    <dgm:cxn modelId="{71A53C4C-41AE-4AD6-A526-C5EBA3FA5B08}" srcId="{B121D773-2B91-445C-89C6-455C28A535B6}" destId="{428F76A0-EDB0-49E4-B9FB-9138688210B9}" srcOrd="0" destOrd="0" parTransId="{3F86F5A6-53C0-4CEE-B810-6A8F9C1121F5}" sibTransId="{D1AE2B0B-18F6-4B58-BA97-D95EB53A73AF}"/>
    <dgm:cxn modelId="{2BFD8328-2173-4ED9-9671-1612D0055667}" srcId="{C5132698-C5BD-40DA-B415-BCC72F4A0C17}" destId="{56ABD221-5530-4681-9BCE-EAD19C33950A}" srcOrd="1" destOrd="0" parTransId="{CF6ECE88-FCD5-4ADF-89A1-69DC3C1D6023}" sibTransId="{BDC1BFC4-023D-4DDD-A42A-082335653988}"/>
    <dgm:cxn modelId="{30A7C9C4-C78F-431C-8937-E2D1E4CA0AA3}" type="presOf" srcId="{C5132698-C5BD-40DA-B415-BCC72F4A0C17}" destId="{304A4FA6-41A6-44B3-922D-56C55DD3BFD2}" srcOrd="0" destOrd="0" presId="urn:microsoft.com/office/officeart/2005/8/layout/chevron2"/>
    <dgm:cxn modelId="{C5845654-FE9F-4417-BF8E-1135DB77FCA9}" srcId="{0CDE5DE5-D79D-4238-B1F3-FF703D70DF3A}" destId="{8C0DFE5C-3081-4FD0-924D-01424DF7105E}" srcOrd="1" destOrd="0" parTransId="{6E4C49D8-F521-44AF-97C8-785840E220F7}" sibTransId="{CAEFB9AD-D67B-405E-AEAD-55FF95A4BD2B}"/>
    <dgm:cxn modelId="{9D193406-ADD5-4B74-9E16-0F41E41D62EF}" type="presOf" srcId="{72BF9A43-0BC4-4319-9F29-7346A078E31C}" destId="{DE2C52E7-9E73-461D-A34D-4A13DB9B4872}" srcOrd="0" destOrd="0" presId="urn:microsoft.com/office/officeart/2005/8/layout/chevron2"/>
    <dgm:cxn modelId="{D0A2C084-F5A0-45A8-B68F-E81789B35268}" type="presOf" srcId="{56ABD221-5530-4681-9BCE-EAD19C33950A}" destId="{0E2261CB-6758-4307-9227-700DC4A16F31}" srcOrd="0" destOrd="0" presId="urn:microsoft.com/office/officeart/2005/8/layout/chevron2"/>
    <dgm:cxn modelId="{6CEF1967-5A4C-410D-B1D3-4204F613BDCC}" type="presOf" srcId="{919255FC-1EFA-4938-A7E7-2CA83C25666A}" destId="{D10B88CF-0A2C-464D-968F-6DE9AAB22717}" srcOrd="0" destOrd="0" presId="urn:microsoft.com/office/officeart/2005/8/layout/chevron2"/>
    <dgm:cxn modelId="{9D7ED86C-834E-44ED-BB13-8F32CDA5ABA8}" type="presOf" srcId="{87B5DACC-8EBF-4118-8618-34ED8FD5A284}" destId="{28DB19B9-9BC5-476F-BB35-25DBE7725361}" srcOrd="0" destOrd="1" presId="urn:microsoft.com/office/officeart/2005/8/layout/chevron2"/>
    <dgm:cxn modelId="{761EBF75-F18E-4D3D-8A03-5871D103FB5A}" type="presOf" srcId="{7F781658-856C-4732-9D35-A4E05E83238D}" destId="{02EF172C-4DEE-49A4-9917-F521E25C90EC}" srcOrd="0" destOrd="1" presId="urn:microsoft.com/office/officeart/2005/8/layout/chevron2"/>
    <dgm:cxn modelId="{7FDE6F2D-23A0-470F-A9DF-2AFA0ACA601A}" type="presOf" srcId="{428F76A0-EDB0-49E4-B9FB-9138688210B9}" destId="{F20E3972-E9E5-4F3A-A9C8-F0B1ACED3873}" srcOrd="0" destOrd="0" presId="urn:microsoft.com/office/officeart/2005/8/layout/chevron2"/>
    <dgm:cxn modelId="{B8818396-EA1A-4DDF-B046-3EBF02184808}" type="presParOf" srcId="{304A4FA6-41A6-44B3-922D-56C55DD3BFD2}" destId="{2209141A-F841-4F0E-AA9C-C04CE357738D}" srcOrd="0" destOrd="0" presId="urn:microsoft.com/office/officeart/2005/8/layout/chevron2"/>
    <dgm:cxn modelId="{F946BDC5-536F-4A3D-8070-648CB6AED9B8}" type="presParOf" srcId="{2209141A-F841-4F0E-AA9C-C04CE357738D}" destId="{9E383084-A953-4341-A7B3-31C89435F948}" srcOrd="0" destOrd="0" presId="urn:microsoft.com/office/officeart/2005/8/layout/chevron2"/>
    <dgm:cxn modelId="{7FDAD983-6C91-4772-9AA0-4968163D926B}" type="presParOf" srcId="{2209141A-F841-4F0E-AA9C-C04CE357738D}" destId="{D10B88CF-0A2C-464D-968F-6DE9AAB22717}" srcOrd="1" destOrd="0" presId="urn:microsoft.com/office/officeart/2005/8/layout/chevron2"/>
    <dgm:cxn modelId="{03B66931-E097-4F6B-B6B3-E2CDBFB8CDE0}" type="presParOf" srcId="{304A4FA6-41A6-44B3-922D-56C55DD3BFD2}" destId="{3D86D497-0EB5-4ECD-BEB1-D85609A1C9FC}" srcOrd="1" destOrd="0" presId="urn:microsoft.com/office/officeart/2005/8/layout/chevron2"/>
    <dgm:cxn modelId="{3FAA7CD0-F726-4D43-9A5D-2B904FC1D7C9}" type="presParOf" srcId="{304A4FA6-41A6-44B3-922D-56C55DD3BFD2}" destId="{7800104C-34BF-46D6-94D3-2919A6048781}" srcOrd="2" destOrd="0" presId="urn:microsoft.com/office/officeart/2005/8/layout/chevron2"/>
    <dgm:cxn modelId="{265DF25A-F4EC-4618-B23B-EE66CB7C1DCE}" type="presParOf" srcId="{7800104C-34BF-46D6-94D3-2919A6048781}" destId="{0E2261CB-6758-4307-9227-700DC4A16F31}" srcOrd="0" destOrd="0" presId="urn:microsoft.com/office/officeart/2005/8/layout/chevron2"/>
    <dgm:cxn modelId="{AD879147-CFC1-4118-B31F-E149365F1E9A}" type="presParOf" srcId="{7800104C-34BF-46D6-94D3-2919A6048781}" destId="{341CCF69-097F-4538-B3EB-3CB6BF0A6D3B}" srcOrd="1" destOrd="0" presId="urn:microsoft.com/office/officeart/2005/8/layout/chevron2"/>
    <dgm:cxn modelId="{21911AEE-C725-4B5E-B186-14F92FDE541D}" type="presParOf" srcId="{304A4FA6-41A6-44B3-922D-56C55DD3BFD2}" destId="{5404D8C3-460B-49C1-AFD2-C6D96A41A812}" srcOrd="3" destOrd="0" presId="urn:microsoft.com/office/officeart/2005/8/layout/chevron2"/>
    <dgm:cxn modelId="{D9060CCE-1462-4C5B-845C-378C445D555F}" type="presParOf" srcId="{304A4FA6-41A6-44B3-922D-56C55DD3BFD2}" destId="{E930C61D-208D-4BED-98C0-F6F41E4E5E0B}" srcOrd="4" destOrd="0" presId="urn:microsoft.com/office/officeart/2005/8/layout/chevron2"/>
    <dgm:cxn modelId="{9B9499C3-6400-4635-B791-6180A83824BC}" type="presParOf" srcId="{E930C61D-208D-4BED-98C0-F6F41E4E5E0B}" destId="{14A4E61B-376C-4C6E-A8A0-0764BDBA4DB9}" srcOrd="0" destOrd="0" presId="urn:microsoft.com/office/officeart/2005/8/layout/chevron2"/>
    <dgm:cxn modelId="{D16D718D-84EF-4FA2-A23D-D1E019E07079}" type="presParOf" srcId="{E930C61D-208D-4BED-98C0-F6F41E4E5E0B}" destId="{F20E3972-E9E5-4F3A-A9C8-F0B1ACED3873}" srcOrd="1" destOrd="0" presId="urn:microsoft.com/office/officeart/2005/8/layout/chevron2"/>
    <dgm:cxn modelId="{4DBA64E9-52D3-4E67-94DE-27C0CEE8C509}" type="presParOf" srcId="{304A4FA6-41A6-44B3-922D-56C55DD3BFD2}" destId="{6DF60668-52D1-46FB-8E6E-47563A21FBC7}" srcOrd="5" destOrd="0" presId="urn:microsoft.com/office/officeart/2005/8/layout/chevron2"/>
    <dgm:cxn modelId="{311E4279-7FCE-4FEA-AED8-1FE0D6727466}" type="presParOf" srcId="{304A4FA6-41A6-44B3-922D-56C55DD3BFD2}" destId="{5819DB01-DADE-4761-B3AC-0043DEB7F481}" srcOrd="6" destOrd="0" presId="urn:microsoft.com/office/officeart/2005/8/layout/chevron2"/>
    <dgm:cxn modelId="{EF77D71C-CDF0-468D-B709-2264D4F14310}" type="presParOf" srcId="{5819DB01-DADE-4761-B3AC-0043DEB7F481}" destId="{DE2C52E7-9E73-461D-A34D-4A13DB9B4872}" srcOrd="0" destOrd="0" presId="urn:microsoft.com/office/officeart/2005/8/layout/chevron2"/>
    <dgm:cxn modelId="{AA67FA06-C29D-4529-B053-EED351CC3391}" type="presParOf" srcId="{5819DB01-DADE-4761-B3AC-0043DEB7F481}" destId="{02EF172C-4DEE-49A4-9917-F521E25C90EC}" srcOrd="1" destOrd="0" presId="urn:microsoft.com/office/officeart/2005/8/layout/chevron2"/>
    <dgm:cxn modelId="{E30D2512-152A-4DE9-A959-183D4AF7BFC8}" type="presParOf" srcId="{304A4FA6-41A6-44B3-922D-56C55DD3BFD2}" destId="{11A187C0-4ABA-424F-A60C-84DECF81F5C1}" srcOrd="7" destOrd="0" presId="urn:microsoft.com/office/officeart/2005/8/layout/chevron2"/>
    <dgm:cxn modelId="{BDC675AD-6EE0-4C5B-A161-A6BBD115D065}" type="presParOf" srcId="{304A4FA6-41A6-44B3-922D-56C55DD3BFD2}" destId="{3371BB73-6DA0-4C34-A0D1-E4FEFCFACE64}" srcOrd="8" destOrd="0" presId="urn:microsoft.com/office/officeart/2005/8/layout/chevron2"/>
    <dgm:cxn modelId="{AB747D41-A55A-43B5-BC2B-56574163269A}" type="presParOf" srcId="{3371BB73-6DA0-4C34-A0D1-E4FEFCFACE64}" destId="{FD384B9A-59F6-4C05-A73E-6F54B47F6A33}" srcOrd="0" destOrd="0" presId="urn:microsoft.com/office/officeart/2005/8/layout/chevron2"/>
    <dgm:cxn modelId="{036C81D3-AE66-47E3-84B8-8BDCB837C6C9}" type="presParOf" srcId="{3371BB73-6DA0-4C34-A0D1-E4FEFCFACE64}" destId="{28DB19B9-9BC5-476F-BB35-25DBE7725361}" srcOrd="1" destOrd="0" presId="urn:microsoft.com/office/officeart/2005/8/layout/chevron2"/>
    <dgm:cxn modelId="{62493080-F535-4DE3-A280-076A204392B2}" type="presParOf" srcId="{304A4FA6-41A6-44B3-922D-56C55DD3BFD2}" destId="{F1335966-D24B-41E5-9985-9DB88D59067D}" srcOrd="9" destOrd="0" presId="urn:microsoft.com/office/officeart/2005/8/layout/chevron2"/>
    <dgm:cxn modelId="{85F8B74A-E372-4FFB-9B37-0E5C3D5C9967}" type="presParOf" srcId="{304A4FA6-41A6-44B3-922D-56C55DD3BFD2}" destId="{BA9B8748-76B0-40D1-A8A6-8426696621AC}" srcOrd="10" destOrd="0" presId="urn:microsoft.com/office/officeart/2005/8/layout/chevron2"/>
    <dgm:cxn modelId="{155F7204-C0AC-4E03-AEF9-24B29886CB46}" type="presParOf" srcId="{BA9B8748-76B0-40D1-A8A6-8426696621AC}" destId="{A0761F80-4A33-4232-956E-FB29A7D320E7}" srcOrd="0" destOrd="0" presId="urn:microsoft.com/office/officeart/2005/8/layout/chevron2"/>
    <dgm:cxn modelId="{A4D4B591-5611-4527-B57B-5DDC8CCBA6CD}" type="presParOf" srcId="{BA9B8748-76B0-40D1-A8A6-8426696621AC}" destId="{284532E6-A709-4D56-9E1A-08184F18C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BE9F9-EF7C-4402-96CD-C4A075E90AD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3C1AE-5DAF-4EE1-9194-74E8C7443DD1}">
      <dgm:prSet phldrT="[Text]" custT="1"/>
      <dgm:spPr/>
      <dgm:t>
        <a:bodyPr/>
        <a:lstStyle/>
        <a:p>
          <a:r>
            <a:rPr lang="en-US" sz="1800" b="1" dirty="0" smtClean="0"/>
            <a:t>Diagnostic -</a:t>
          </a:r>
          <a:r>
            <a:rPr lang="en-US" sz="1800" b="1" dirty="0" err="1" smtClean="0"/>
            <a:t>Veille</a:t>
          </a:r>
          <a:r>
            <a:rPr lang="en-US" sz="1800" b="1" dirty="0" smtClean="0"/>
            <a:t> - VUE</a:t>
          </a:r>
          <a:endParaRPr lang="en-US" sz="1800" b="1" dirty="0"/>
        </a:p>
      </dgm:t>
    </dgm:pt>
    <dgm:pt modelId="{B7A1990E-7741-49E7-B063-08C44F6639B4}" type="parTrans" cxnId="{E577E38C-9C2D-45BE-857B-0C12E34B9852}">
      <dgm:prSet/>
      <dgm:spPr/>
      <dgm:t>
        <a:bodyPr/>
        <a:lstStyle/>
        <a:p>
          <a:endParaRPr lang="en-US"/>
        </a:p>
      </dgm:t>
    </dgm:pt>
    <dgm:pt modelId="{87F14737-381B-45A9-904B-D7B84DAEDB0A}" type="sibTrans" cxnId="{E577E38C-9C2D-45BE-857B-0C12E34B9852}">
      <dgm:prSet/>
      <dgm:spPr/>
      <dgm:t>
        <a:bodyPr/>
        <a:lstStyle/>
        <a:p>
          <a:endParaRPr lang="en-US"/>
        </a:p>
      </dgm:t>
    </dgm:pt>
    <dgm:pt modelId="{3E41CEFF-62C5-4C32-860A-817DBAA4B53D}">
      <dgm:prSet phldrT="[Text]" custT="1"/>
      <dgm:spPr/>
      <dgm:t>
        <a:bodyPr/>
        <a:lstStyle/>
        <a:p>
          <a:r>
            <a:rPr lang="en-US" sz="1800" b="1" dirty="0" smtClean="0"/>
            <a:t>Vision 2030</a:t>
          </a:r>
          <a:endParaRPr lang="en-US" sz="1800" b="1" dirty="0"/>
        </a:p>
      </dgm:t>
    </dgm:pt>
    <dgm:pt modelId="{E9DC2C23-8CF1-47DC-A154-25F476F7CD6E}" type="parTrans" cxnId="{8396CE04-94D4-4D19-A52D-A9060E88F4B2}">
      <dgm:prSet/>
      <dgm:spPr/>
      <dgm:t>
        <a:bodyPr/>
        <a:lstStyle/>
        <a:p>
          <a:endParaRPr lang="en-US"/>
        </a:p>
      </dgm:t>
    </dgm:pt>
    <dgm:pt modelId="{7387D111-7C70-48A2-81ED-34E0EB935AFF}" type="sibTrans" cxnId="{8396CE04-94D4-4D19-A52D-A9060E88F4B2}">
      <dgm:prSet/>
      <dgm:spPr/>
      <dgm:t>
        <a:bodyPr/>
        <a:lstStyle/>
        <a:p>
          <a:endParaRPr lang="en-US"/>
        </a:p>
      </dgm:t>
    </dgm:pt>
    <dgm:pt modelId="{A738CC05-99AA-4752-8BF6-7E6AFB45DC09}">
      <dgm:prSet phldrT="[Text]" custT="1"/>
      <dgm:spPr/>
      <dgm:t>
        <a:bodyPr/>
        <a:lstStyle/>
        <a:p>
          <a:r>
            <a:rPr lang="en-US" sz="1800" b="1" dirty="0" err="1" smtClean="0"/>
            <a:t>Bénéfices</a:t>
          </a:r>
          <a:r>
            <a:rPr lang="en-US" sz="1800" b="1" dirty="0" smtClean="0"/>
            <a:t> </a:t>
          </a:r>
          <a:r>
            <a:rPr lang="en-US" sz="1800" b="1" dirty="0" err="1" smtClean="0"/>
            <a:t>sociaux</a:t>
          </a:r>
          <a:r>
            <a:rPr lang="en-US" sz="1800" b="1" dirty="0" smtClean="0"/>
            <a:t> &amp; </a:t>
          </a:r>
          <a:r>
            <a:rPr lang="en-US" sz="1800" b="1" dirty="0" err="1" smtClean="0"/>
            <a:t>économiques</a:t>
          </a:r>
          <a:endParaRPr lang="en-US" sz="1800" b="1" dirty="0"/>
        </a:p>
      </dgm:t>
    </dgm:pt>
    <dgm:pt modelId="{AE110A59-0AB7-40AF-B613-648D1670EF39}" type="parTrans" cxnId="{FD66E7B3-0F47-4940-833E-09FEDEE04CB6}">
      <dgm:prSet/>
      <dgm:spPr/>
      <dgm:t>
        <a:bodyPr/>
        <a:lstStyle/>
        <a:p>
          <a:endParaRPr lang="en-US"/>
        </a:p>
      </dgm:t>
    </dgm:pt>
    <dgm:pt modelId="{C4A6487B-8E4F-4534-B261-00037DBD9C37}" type="sibTrans" cxnId="{FD66E7B3-0F47-4940-833E-09FEDEE04CB6}">
      <dgm:prSet/>
      <dgm:spPr/>
      <dgm:t>
        <a:bodyPr/>
        <a:lstStyle/>
        <a:p>
          <a:endParaRPr lang="en-US"/>
        </a:p>
      </dgm:t>
    </dgm:pt>
    <dgm:pt modelId="{A622DF51-9D04-4C3F-9431-445A24F25C52}">
      <dgm:prSet/>
      <dgm:spPr/>
      <dgm:t>
        <a:bodyPr/>
        <a:lstStyle/>
        <a:p>
          <a:endParaRPr lang="en-US"/>
        </a:p>
      </dgm:t>
    </dgm:pt>
    <dgm:pt modelId="{90379FB4-81EB-42E0-8E0A-2B9DBCEBE95B}" type="parTrans" cxnId="{C6EB1DD0-98BC-40DF-9DE2-4C179B4E9EA6}">
      <dgm:prSet/>
      <dgm:spPr/>
      <dgm:t>
        <a:bodyPr/>
        <a:lstStyle/>
        <a:p>
          <a:endParaRPr lang="en-US"/>
        </a:p>
      </dgm:t>
    </dgm:pt>
    <dgm:pt modelId="{15CB9EBF-147A-4288-B34C-59CF3994797E}" type="sibTrans" cxnId="{C6EB1DD0-98BC-40DF-9DE2-4C179B4E9EA6}">
      <dgm:prSet/>
      <dgm:spPr/>
      <dgm:t>
        <a:bodyPr/>
        <a:lstStyle/>
        <a:p>
          <a:endParaRPr lang="en-US"/>
        </a:p>
      </dgm:t>
    </dgm:pt>
    <dgm:pt modelId="{61E09F41-B94E-45C1-A225-15C2766E323E}" type="pres">
      <dgm:prSet presAssocID="{AFABE9F9-EF7C-4402-96CD-C4A075E90AD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C878CF-A661-4478-928C-E9765E70F7B0}" type="pres">
      <dgm:prSet presAssocID="{AFABE9F9-EF7C-4402-96CD-C4A075E90AD6}" presName="arrow" presStyleLbl="bgShp" presStyleIdx="0" presStyleCnt="1"/>
      <dgm:spPr/>
    </dgm:pt>
    <dgm:pt modelId="{31874854-0DB1-4FE7-9285-83EA022E65B5}" type="pres">
      <dgm:prSet presAssocID="{AFABE9F9-EF7C-4402-96CD-C4A075E90AD6}" presName="arrowDiagram4" presStyleCnt="0"/>
      <dgm:spPr/>
    </dgm:pt>
    <dgm:pt modelId="{40798339-657E-4975-A615-154F4C4B728C}" type="pres">
      <dgm:prSet presAssocID="{1643C1AE-5DAF-4EE1-9194-74E8C7443DD1}" presName="bullet4a" presStyleLbl="node1" presStyleIdx="0" presStyleCnt="4"/>
      <dgm:spPr/>
    </dgm:pt>
    <dgm:pt modelId="{527C715A-C291-4F73-8668-BBB5584FAA01}" type="pres">
      <dgm:prSet presAssocID="{1643C1AE-5DAF-4EE1-9194-74E8C7443DD1}" presName="textBox4a" presStyleLbl="revTx" presStyleIdx="0" presStyleCnt="4" custScaleX="158196" custLinFactNeighborX="-22821" custLinFactNeighborY="1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E63E-DD7E-425F-A824-5D8D83946093}" type="pres">
      <dgm:prSet presAssocID="{3E41CEFF-62C5-4C32-860A-817DBAA4B53D}" presName="bullet4b" presStyleLbl="node1" presStyleIdx="1" presStyleCnt="4"/>
      <dgm:spPr/>
    </dgm:pt>
    <dgm:pt modelId="{1942DFFB-67CF-4F8C-A92A-F9CC46DB788F}" type="pres">
      <dgm:prSet presAssocID="{3E41CEFF-62C5-4C32-860A-817DBAA4B53D}" presName="textBox4b" presStyleLbl="revTx" presStyleIdx="1" presStyleCnt="4" custLinFactNeighborX="72918" custLinFactNeighborY="-23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E0FAA-BBD3-4CC7-A042-2E72B94119EB}" type="pres">
      <dgm:prSet presAssocID="{A738CC05-99AA-4752-8BF6-7E6AFB45DC09}" presName="bullet4c" presStyleLbl="node1" presStyleIdx="2" presStyleCnt="4"/>
      <dgm:spPr/>
    </dgm:pt>
    <dgm:pt modelId="{6F0F9367-ABA2-4E7C-A240-4AA3FAAED2BD}" type="pres">
      <dgm:prSet presAssocID="{A738CC05-99AA-4752-8BF6-7E6AFB45DC09}" presName="textBox4c" presStyleLbl="revTx" presStyleIdx="2" presStyleCnt="4" custScaleX="177736" custLinFactX="7585" custLinFactNeighborX="100000" custLinFactNeighborY="-5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0CE09-C6A3-4D0D-A403-7203CC10184C}" type="pres">
      <dgm:prSet presAssocID="{A622DF51-9D04-4C3F-9431-445A24F25C52}" presName="bullet4d" presStyleLbl="node1" presStyleIdx="3" presStyleCnt="4"/>
      <dgm:spPr/>
    </dgm:pt>
    <dgm:pt modelId="{22C34FE1-4AE1-4737-BD35-8A517C3A4362}" type="pres">
      <dgm:prSet presAssocID="{A622DF51-9D04-4C3F-9431-445A24F25C5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85D9E-56A6-484B-BCF4-D583B943BD86}" type="presOf" srcId="{1643C1AE-5DAF-4EE1-9194-74E8C7443DD1}" destId="{527C715A-C291-4F73-8668-BBB5584FAA01}" srcOrd="0" destOrd="0" presId="urn:microsoft.com/office/officeart/2005/8/layout/arrow2"/>
    <dgm:cxn modelId="{6058BBB5-FFED-4A1A-A917-7A2E8A3EE087}" type="presOf" srcId="{A738CC05-99AA-4752-8BF6-7E6AFB45DC09}" destId="{6F0F9367-ABA2-4E7C-A240-4AA3FAAED2BD}" srcOrd="0" destOrd="0" presId="urn:microsoft.com/office/officeart/2005/8/layout/arrow2"/>
    <dgm:cxn modelId="{4FA28368-8270-4E7F-9234-968760435B1D}" type="presOf" srcId="{AFABE9F9-EF7C-4402-96CD-C4A075E90AD6}" destId="{61E09F41-B94E-45C1-A225-15C2766E323E}" srcOrd="0" destOrd="0" presId="urn:microsoft.com/office/officeart/2005/8/layout/arrow2"/>
    <dgm:cxn modelId="{E9FB295B-A28F-48C2-8894-520D18AA2653}" type="presOf" srcId="{3E41CEFF-62C5-4C32-860A-817DBAA4B53D}" destId="{1942DFFB-67CF-4F8C-A92A-F9CC46DB788F}" srcOrd="0" destOrd="0" presId="urn:microsoft.com/office/officeart/2005/8/layout/arrow2"/>
    <dgm:cxn modelId="{E577E38C-9C2D-45BE-857B-0C12E34B9852}" srcId="{AFABE9F9-EF7C-4402-96CD-C4A075E90AD6}" destId="{1643C1AE-5DAF-4EE1-9194-74E8C7443DD1}" srcOrd="0" destOrd="0" parTransId="{B7A1990E-7741-49E7-B063-08C44F6639B4}" sibTransId="{87F14737-381B-45A9-904B-D7B84DAEDB0A}"/>
    <dgm:cxn modelId="{8396CE04-94D4-4D19-A52D-A9060E88F4B2}" srcId="{AFABE9F9-EF7C-4402-96CD-C4A075E90AD6}" destId="{3E41CEFF-62C5-4C32-860A-817DBAA4B53D}" srcOrd="1" destOrd="0" parTransId="{E9DC2C23-8CF1-47DC-A154-25F476F7CD6E}" sibTransId="{7387D111-7C70-48A2-81ED-34E0EB935AFF}"/>
    <dgm:cxn modelId="{C6EB1DD0-98BC-40DF-9DE2-4C179B4E9EA6}" srcId="{AFABE9F9-EF7C-4402-96CD-C4A075E90AD6}" destId="{A622DF51-9D04-4C3F-9431-445A24F25C52}" srcOrd="3" destOrd="0" parTransId="{90379FB4-81EB-42E0-8E0A-2B9DBCEBE95B}" sibTransId="{15CB9EBF-147A-4288-B34C-59CF3994797E}"/>
    <dgm:cxn modelId="{01C78C2B-8A86-4D0D-8A27-250423DCB44F}" type="presOf" srcId="{A622DF51-9D04-4C3F-9431-445A24F25C52}" destId="{22C34FE1-4AE1-4737-BD35-8A517C3A4362}" srcOrd="0" destOrd="0" presId="urn:microsoft.com/office/officeart/2005/8/layout/arrow2"/>
    <dgm:cxn modelId="{FD66E7B3-0F47-4940-833E-09FEDEE04CB6}" srcId="{AFABE9F9-EF7C-4402-96CD-C4A075E90AD6}" destId="{A738CC05-99AA-4752-8BF6-7E6AFB45DC09}" srcOrd="2" destOrd="0" parTransId="{AE110A59-0AB7-40AF-B613-648D1670EF39}" sibTransId="{C4A6487B-8E4F-4534-B261-00037DBD9C37}"/>
    <dgm:cxn modelId="{8DF21C63-C5DC-4F19-9847-6A02FF10876C}" type="presParOf" srcId="{61E09F41-B94E-45C1-A225-15C2766E323E}" destId="{9AC878CF-A661-4478-928C-E9765E70F7B0}" srcOrd="0" destOrd="0" presId="urn:microsoft.com/office/officeart/2005/8/layout/arrow2"/>
    <dgm:cxn modelId="{D1D384C9-EC65-4AB7-859C-AE18FEBB8E26}" type="presParOf" srcId="{61E09F41-B94E-45C1-A225-15C2766E323E}" destId="{31874854-0DB1-4FE7-9285-83EA022E65B5}" srcOrd="1" destOrd="0" presId="urn:microsoft.com/office/officeart/2005/8/layout/arrow2"/>
    <dgm:cxn modelId="{B747BFAD-740F-4737-930B-10C4B3AECA28}" type="presParOf" srcId="{31874854-0DB1-4FE7-9285-83EA022E65B5}" destId="{40798339-657E-4975-A615-154F4C4B728C}" srcOrd="0" destOrd="0" presId="urn:microsoft.com/office/officeart/2005/8/layout/arrow2"/>
    <dgm:cxn modelId="{0DB35D5A-1E54-4937-8CC3-9753711F5989}" type="presParOf" srcId="{31874854-0DB1-4FE7-9285-83EA022E65B5}" destId="{527C715A-C291-4F73-8668-BBB5584FAA01}" srcOrd="1" destOrd="0" presId="urn:microsoft.com/office/officeart/2005/8/layout/arrow2"/>
    <dgm:cxn modelId="{E65DDF81-58CB-4790-8881-3B199F2D548E}" type="presParOf" srcId="{31874854-0DB1-4FE7-9285-83EA022E65B5}" destId="{D67CE63E-DD7E-425F-A824-5D8D83946093}" srcOrd="2" destOrd="0" presId="urn:microsoft.com/office/officeart/2005/8/layout/arrow2"/>
    <dgm:cxn modelId="{F8876F46-2FC9-4F93-8DCB-92406CF5EF08}" type="presParOf" srcId="{31874854-0DB1-4FE7-9285-83EA022E65B5}" destId="{1942DFFB-67CF-4F8C-A92A-F9CC46DB788F}" srcOrd="3" destOrd="0" presId="urn:microsoft.com/office/officeart/2005/8/layout/arrow2"/>
    <dgm:cxn modelId="{7E31AC6E-96E9-4A9C-93C4-3A3E7D91A7B6}" type="presParOf" srcId="{31874854-0DB1-4FE7-9285-83EA022E65B5}" destId="{AE0E0FAA-BBD3-4CC7-A042-2E72B94119EB}" srcOrd="4" destOrd="0" presId="urn:microsoft.com/office/officeart/2005/8/layout/arrow2"/>
    <dgm:cxn modelId="{C61EEA00-914A-4E01-985F-76CECE369A3E}" type="presParOf" srcId="{31874854-0DB1-4FE7-9285-83EA022E65B5}" destId="{6F0F9367-ABA2-4E7C-A240-4AA3FAAED2BD}" srcOrd="5" destOrd="0" presId="urn:microsoft.com/office/officeart/2005/8/layout/arrow2"/>
    <dgm:cxn modelId="{66C6D772-27C6-4E4B-96D4-02FC0FF388E9}" type="presParOf" srcId="{31874854-0DB1-4FE7-9285-83EA022E65B5}" destId="{0A30CE09-C6A3-4D0D-A403-7203CC10184C}" srcOrd="6" destOrd="0" presId="urn:microsoft.com/office/officeart/2005/8/layout/arrow2"/>
    <dgm:cxn modelId="{6FCCC29F-9851-41D0-A9F3-32E147388FEF}" type="presParOf" srcId="{31874854-0DB1-4FE7-9285-83EA022E65B5}" destId="{22C34FE1-4AE1-4737-BD35-8A517C3A436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F1D49-1BAF-4B8E-89C7-26CE57D2518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8ED3EA-0B06-424C-A41C-8FDE4CEC9D11}">
      <dgm:prSet phldrT="[Text]" custT="1"/>
      <dgm:spPr/>
      <dgm:t>
        <a:bodyPr/>
        <a:lstStyle/>
        <a:p>
          <a:r>
            <a:rPr lang="en-US" sz="1400" b="1" dirty="0" err="1" smtClean="0"/>
            <a:t>Valeur</a:t>
          </a:r>
          <a:r>
            <a:rPr lang="en-US" sz="1400" b="1" dirty="0" smtClean="0"/>
            <a:t> </a:t>
          </a:r>
          <a:r>
            <a:rPr lang="en-US" sz="1400" b="1" dirty="0" err="1" smtClean="0"/>
            <a:t>ajoutée</a:t>
          </a:r>
          <a:endParaRPr lang="en-US" sz="1400" b="1" dirty="0" smtClean="0"/>
        </a:p>
        <a:p>
          <a:r>
            <a:rPr lang="en-US" sz="1400" b="1" dirty="0" err="1" smtClean="0"/>
            <a:t>Identité</a:t>
          </a:r>
          <a:r>
            <a:rPr lang="en-US" sz="1400" b="1" dirty="0" smtClean="0"/>
            <a:t>,  </a:t>
          </a:r>
          <a:r>
            <a:rPr lang="en-US" sz="1400" b="1" dirty="0" err="1" smtClean="0"/>
            <a:t>visibilité</a:t>
          </a:r>
          <a:r>
            <a:rPr lang="en-US" sz="1400" b="1" dirty="0" smtClean="0"/>
            <a:t> image de marque</a:t>
          </a:r>
          <a:endParaRPr lang="en-US" sz="1400" b="1" dirty="0"/>
        </a:p>
      </dgm:t>
    </dgm:pt>
    <dgm:pt modelId="{8E2B63F6-62EA-4003-814E-27CCFACBA57B}" type="parTrans" cxnId="{9FB47EFA-7BC3-4317-AC13-8D0E773EA317}">
      <dgm:prSet/>
      <dgm:spPr/>
      <dgm:t>
        <a:bodyPr/>
        <a:lstStyle/>
        <a:p>
          <a:endParaRPr lang="en-US"/>
        </a:p>
      </dgm:t>
    </dgm:pt>
    <dgm:pt modelId="{4B714EDA-2885-41C8-8045-6A4F6D75230A}" type="sibTrans" cxnId="{9FB47EFA-7BC3-4317-AC13-8D0E773EA317}">
      <dgm:prSet/>
      <dgm:spPr/>
      <dgm:t>
        <a:bodyPr/>
        <a:lstStyle/>
        <a:p>
          <a:endParaRPr lang="en-US"/>
        </a:p>
      </dgm:t>
    </dgm:pt>
    <dgm:pt modelId="{B83B6D5E-4EC2-4F63-9342-D2DD8E7D91C5}">
      <dgm:prSet phldrT="[Text]" custT="1"/>
      <dgm:spPr/>
      <dgm:t>
        <a:bodyPr/>
        <a:lstStyle/>
        <a:p>
          <a:r>
            <a:rPr lang="en-US" sz="1400" b="1" dirty="0" err="1" smtClean="0"/>
            <a:t>Sensibilisation</a:t>
          </a:r>
          <a:endParaRPr lang="en-US" sz="1400" b="1" dirty="0"/>
        </a:p>
      </dgm:t>
    </dgm:pt>
    <dgm:pt modelId="{90E8CAE4-F1DD-4744-81B3-8C6F8950B36B}" type="parTrans" cxnId="{E04EAD23-0BA9-4068-821E-C8769F16E2B3}">
      <dgm:prSet/>
      <dgm:spPr/>
      <dgm:t>
        <a:bodyPr/>
        <a:lstStyle/>
        <a:p>
          <a:endParaRPr lang="en-US"/>
        </a:p>
      </dgm:t>
    </dgm:pt>
    <dgm:pt modelId="{B582EA5F-1C83-482A-A59A-A7E1033924EF}" type="sibTrans" cxnId="{E04EAD23-0BA9-4068-821E-C8769F16E2B3}">
      <dgm:prSet/>
      <dgm:spPr/>
      <dgm:t>
        <a:bodyPr/>
        <a:lstStyle/>
        <a:p>
          <a:endParaRPr lang="en-US"/>
        </a:p>
      </dgm:t>
    </dgm:pt>
    <dgm:pt modelId="{44EE33D3-D84A-467C-96AA-AF5A2540D4DE}">
      <dgm:prSet phldrT="[Text]" custT="1"/>
      <dgm:spPr/>
      <dgm:t>
        <a:bodyPr/>
        <a:lstStyle/>
        <a:p>
          <a:r>
            <a:rPr lang="en-US" sz="1600" b="1" dirty="0" smtClean="0"/>
            <a:t>Vision commune </a:t>
          </a:r>
          <a:r>
            <a:rPr lang="en-US" sz="1600" b="1" dirty="0" err="1" smtClean="0"/>
            <a:t>Cohérence</a:t>
          </a:r>
          <a:r>
            <a:rPr lang="en-US" sz="1600" b="1" dirty="0" smtClean="0"/>
            <a:t>  des actions</a:t>
          </a:r>
          <a:endParaRPr lang="en-US" sz="1600" b="1" dirty="0"/>
        </a:p>
      </dgm:t>
    </dgm:pt>
    <dgm:pt modelId="{EACE48A8-21E9-4516-AC88-FD4489BA43FE}" type="parTrans" cxnId="{293DB0B6-30A4-4B01-AE6F-57709B37F3E3}">
      <dgm:prSet/>
      <dgm:spPr/>
      <dgm:t>
        <a:bodyPr/>
        <a:lstStyle/>
        <a:p>
          <a:endParaRPr lang="en-US"/>
        </a:p>
      </dgm:t>
    </dgm:pt>
    <dgm:pt modelId="{3C44249B-AC4E-4F1E-B299-ED3621AA45E4}" type="sibTrans" cxnId="{293DB0B6-30A4-4B01-AE6F-57709B37F3E3}">
      <dgm:prSet/>
      <dgm:spPr/>
      <dgm:t>
        <a:bodyPr/>
        <a:lstStyle/>
        <a:p>
          <a:endParaRPr lang="en-US"/>
        </a:p>
      </dgm:t>
    </dgm:pt>
    <dgm:pt modelId="{4745ECA4-3882-4DBF-9D93-2E4469F6BC08}">
      <dgm:prSet phldrT="[Text]" custT="1"/>
      <dgm:spPr/>
      <dgm:t>
        <a:bodyPr/>
        <a:lstStyle/>
        <a:p>
          <a:r>
            <a:rPr lang="en-US" sz="1600" b="1" dirty="0" err="1" smtClean="0"/>
            <a:t>Préservation</a:t>
          </a:r>
          <a:r>
            <a:rPr lang="en-US" sz="1600" b="1" dirty="0" smtClean="0"/>
            <a:t> Protection</a:t>
          </a:r>
        </a:p>
        <a:p>
          <a:r>
            <a:rPr lang="en-US" sz="1600" b="1" dirty="0" err="1" smtClean="0"/>
            <a:t>Valorisation</a:t>
          </a:r>
          <a:endParaRPr lang="en-US" sz="1600" b="1" dirty="0" smtClean="0"/>
        </a:p>
        <a:p>
          <a:r>
            <a:rPr lang="en-US" sz="1600" b="1" dirty="0" err="1" smtClean="0"/>
            <a:t>Veille</a:t>
          </a:r>
          <a:endParaRPr lang="en-US" sz="1600" b="1" dirty="0"/>
        </a:p>
      </dgm:t>
    </dgm:pt>
    <dgm:pt modelId="{8DE0DD50-3A05-47E4-A28B-B41254AA81D8}" type="parTrans" cxnId="{1AB6E795-6054-48EC-A3F9-E06FA5F74D84}">
      <dgm:prSet/>
      <dgm:spPr/>
      <dgm:t>
        <a:bodyPr/>
        <a:lstStyle/>
        <a:p>
          <a:endParaRPr lang="en-US"/>
        </a:p>
      </dgm:t>
    </dgm:pt>
    <dgm:pt modelId="{72917BB4-2BE0-4C46-913D-830F60E59601}" type="sibTrans" cxnId="{1AB6E795-6054-48EC-A3F9-E06FA5F74D84}">
      <dgm:prSet/>
      <dgm:spPr/>
      <dgm:t>
        <a:bodyPr/>
        <a:lstStyle/>
        <a:p>
          <a:endParaRPr lang="en-US"/>
        </a:p>
      </dgm:t>
    </dgm:pt>
    <dgm:pt modelId="{9E600E67-C576-4DEA-A4E1-ED36EF61840C}" type="pres">
      <dgm:prSet presAssocID="{2CCF1D49-1BAF-4B8E-89C7-26CE57D2518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65E04-2D2E-4AAD-85C3-DEBCAE8D02B4}" type="pres">
      <dgm:prSet presAssocID="{2CCF1D49-1BAF-4B8E-89C7-26CE57D2518E}" presName="comp1" presStyleCnt="0"/>
      <dgm:spPr/>
    </dgm:pt>
    <dgm:pt modelId="{4E702DE9-D248-42DA-AC93-5772AFD3A368}" type="pres">
      <dgm:prSet presAssocID="{2CCF1D49-1BAF-4B8E-89C7-26CE57D2518E}" presName="circle1" presStyleLbl="node1" presStyleIdx="0" presStyleCnt="4"/>
      <dgm:spPr/>
      <dgm:t>
        <a:bodyPr/>
        <a:lstStyle/>
        <a:p>
          <a:endParaRPr lang="en-US"/>
        </a:p>
      </dgm:t>
    </dgm:pt>
    <dgm:pt modelId="{1C1FC183-62EF-4D7D-8DA5-A5FD02C0408A}" type="pres">
      <dgm:prSet presAssocID="{2CCF1D49-1BAF-4B8E-89C7-26CE57D2518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0DF96-280C-4B46-9DD3-B03C2D5AA83B}" type="pres">
      <dgm:prSet presAssocID="{2CCF1D49-1BAF-4B8E-89C7-26CE57D2518E}" presName="comp2" presStyleCnt="0"/>
      <dgm:spPr/>
    </dgm:pt>
    <dgm:pt modelId="{74E589AC-E05B-4857-9611-87D8D78E7A58}" type="pres">
      <dgm:prSet presAssocID="{2CCF1D49-1BAF-4B8E-89C7-26CE57D2518E}" presName="circle2" presStyleLbl="node1" presStyleIdx="1" presStyleCnt="4" custLinFactNeighborX="955"/>
      <dgm:spPr/>
      <dgm:t>
        <a:bodyPr/>
        <a:lstStyle/>
        <a:p>
          <a:endParaRPr lang="en-US"/>
        </a:p>
      </dgm:t>
    </dgm:pt>
    <dgm:pt modelId="{7F9A6712-84A2-429C-905E-B03AB657EF93}" type="pres">
      <dgm:prSet presAssocID="{2CCF1D49-1BAF-4B8E-89C7-26CE57D2518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5DA21-DD44-425F-B37F-513088BB49EC}" type="pres">
      <dgm:prSet presAssocID="{2CCF1D49-1BAF-4B8E-89C7-26CE57D2518E}" presName="comp3" presStyleCnt="0"/>
      <dgm:spPr/>
    </dgm:pt>
    <dgm:pt modelId="{71FDEF3D-E712-4761-8AA1-D0F7535D1EBC}" type="pres">
      <dgm:prSet presAssocID="{2CCF1D49-1BAF-4B8E-89C7-26CE57D2518E}" presName="circle3" presStyleLbl="node1" presStyleIdx="2" presStyleCnt="4" custScaleX="102449" custScaleY="113378"/>
      <dgm:spPr/>
      <dgm:t>
        <a:bodyPr/>
        <a:lstStyle/>
        <a:p>
          <a:endParaRPr lang="en-US"/>
        </a:p>
      </dgm:t>
    </dgm:pt>
    <dgm:pt modelId="{9B97EDA2-0B28-4490-928B-FFB696C68E96}" type="pres">
      <dgm:prSet presAssocID="{2CCF1D49-1BAF-4B8E-89C7-26CE57D2518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BD5DC-2715-401B-96D2-09F629958B3E}" type="pres">
      <dgm:prSet presAssocID="{2CCF1D49-1BAF-4B8E-89C7-26CE57D2518E}" presName="comp4" presStyleCnt="0"/>
      <dgm:spPr/>
    </dgm:pt>
    <dgm:pt modelId="{866103F0-1113-4F11-86AA-AB44FE8FBC22}" type="pres">
      <dgm:prSet presAssocID="{2CCF1D49-1BAF-4B8E-89C7-26CE57D2518E}" presName="circle4" presStyleLbl="node1" presStyleIdx="3" presStyleCnt="4"/>
      <dgm:spPr/>
      <dgm:t>
        <a:bodyPr/>
        <a:lstStyle/>
        <a:p>
          <a:endParaRPr lang="en-US"/>
        </a:p>
      </dgm:t>
    </dgm:pt>
    <dgm:pt modelId="{63944DD5-6EED-4A63-AF0B-5A3AB036358F}" type="pres">
      <dgm:prSet presAssocID="{2CCF1D49-1BAF-4B8E-89C7-26CE57D2518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881DE2-581C-4CBD-BE78-65A41DBD2246}" type="presOf" srcId="{5F8ED3EA-0B06-424C-A41C-8FDE4CEC9D11}" destId="{1C1FC183-62EF-4D7D-8DA5-A5FD02C0408A}" srcOrd="1" destOrd="0" presId="urn:microsoft.com/office/officeart/2005/8/layout/venn2"/>
    <dgm:cxn modelId="{842E5F77-EE36-4F14-AF2F-264E69153881}" type="presOf" srcId="{44EE33D3-D84A-467C-96AA-AF5A2540D4DE}" destId="{9B97EDA2-0B28-4490-928B-FFB696C68E96}" srcOrd="1" destOrd="0" presId="urn:microsoft.com/office/officeart/2005/8/layout/venn2"/>
    <dgm:cxn modelId="{293DB0B6-30A4-4B01-AE6F-57709B37F3E3}" srcId="{2CCF1D49-1BAF-4B8E-89C7-26CE57D2518E}" destId="{44EE33D3-D84A-467C-96AA-AF5A2540D4DE}" srcOrd="2" destOrd="0" parTransId="{EACE48A8-21E9-4516-AC88-FD4489BA43FE}" sibTransId="{3C44249B-AC4E-4F1E-B299-ED3621AA45E4}"/>
    <dgm:cxn modelId="{9AA1FE70-535E-40B0-B0DF-79857C4081AC}" type="presOf" srcId="{4745ECA4-3882-4DBF-9D93-2E4469F6BC08}" destId="{63944DD5-6EED-4A63-AF0B-5A3AB036358F}" srcOrd="1" destOrd="0" presId="urn:microsoft.com/office/officeart/2005/8/layout/venn2"/>
    <dgm:cxn modelId="{9FB47EFA-7BC3-4317-AC13-8D0E773EA317}" srcId="{2CCF1D49-1BAF-4B8E-89C7-26CE57D2518E}" destId="{5F8ED3EA-0B06-424C-A41C-8FDE4CEC9D11}" srcOrd="0" destOrd="0" parTransId="{8E2B63F6-62EA-4003-814E-27CCFACBA57B}" sibTransId="{4B714EDA-2885-41C8-8045-6A4F6D75230A}"/>
    <dgm:cxn modelId="{CC7B70A7-349F-4E0D-ADC4-0DE315EF64BB}" type="presOf" srcId="{5F8ED3EA-0B06-424C-A41C-8FDE4CEC9D11}" destId="{4E702DE9-D248-42DA-AC93-5772AFD3A368}" srcOrd="0" destOrd="0" presId="urn:microsoft.com/office/officeart/2005/8/layout/venn2"/>
    <dgm:cxn modelId="{D6E2EAA6-D825-457D-A941-8881BA33456F}" type="presOf" srcId="{B83B6D5E-4EC2-4F63-9342-D2DD8E7D91C5}" destId="{7F9A6712-84A2-429C-905E-B03AB657EF93}" srcOrd="1" destOrd="0" presId="urn:microsoft.com/office/officeart/2005/8/layout/venn2"/>
    <dgm:cxn modelId="{E04EAD23-0BA9-4068-821E-C8769F16E2B3}" srcId="{2CCF1D49-1BAF-4B8E-89C7-26CE57D2518E}" destId="{B83B6D5E-4EC2-4F63-9342-D2DD8E7D91C5}" srcOrd="1" destOrd="0" parTransId="{90E8CAE4-F1DD-4744-81B3-8C6F8950B36B}" sibTransId="{B582EA5F-1C83-482A-A59A-A7E1033924EF}"/>
    <dgm:cxn modelId="{EBC7BE93-0F00-4725-B827-4B6A39DB156E}" type="presOf" srcId="{44EE33D3-D84A-467C-96AA-AF5A2540D4DE}" destId="{71FDEF3D-E712-4761-8AA1-D0F7535D1EBC}" srcOrd="0" destOrd="0" presId="urn:microsoft.com/office/officeart/2005/8/layout/venn2"/>
    <dgm:cxn modelId="{4DE35112-829F-4456-BCA4-861AAADB78B7}" type="presOf" srcId="{4745ECA4-3882-4DBF-9D93-2E4469F6BC08}" destId="{866103F0-1113-4F11-86AA-AB44FE8FBC22}" srcOrd="0" destOrd="0" presId="urn:microsoft.com/office/officeart/2005/8/layout/venn2"/>
    <dgm:cxn modelId="{7EF5D0B0-8316-46EA-AD64-9A3B26712D27}" type="presOf" srcId="{B83B6D5E-4EC2-4F63-9342-D2DD8E7D91C5}" destId="{74E589AC-E05B-4857-9611-87D8D78E7A58}" srcOrd="0" destOrd="0" presId="urn:microsoft.com/office/officeart/2005/8/layout/venn2"/>
    <dgm:cxn modelId="{1AB6E795-6054-48EC-A3F9-E06FA5F74D84}" srcId="{2CCF1D49-1BAF-4B8E-89C7-26CE57D2518E}" destId="{4745ECA4-3882-4DBF-9D93-2E4469F6BC08}" srcOrd="3" destOrd="0" parTransId="{8DE0DD50-3A05-47E4-A28B-B41254AA81D8}" sibTransId="{72917BB4-2BE0-4C46-913D-830F60E59601}"/>
    <dgm:cxn modelId="{E4A9F702-0F71-4CB9-B743-9B729D4CAB9B}" type="presOf" srcId="{2CCF1D49-1BAF-4B8E-89C7-26CE57D2518E}" destId="{9E600E67-C576-4DEA-A4E1-ED36EF61840C}" srcOrd="0" destOrd="0" presId="urn:microsoft.com/office/officeart/2005/8/layout/venn2"/>
    <dgm:cxn modelId="{BE1F19C9-368F-4F88-BF47-EE3061DD7591}" type="presParOf" srcId="{9E600E67-C576-4DEA-A4E1-ED36EF61840C}" destId="{DE565E04-2D2E-4AAD-85C3-DEBCAE8D02B4}" srcOrd="0" destOrd="0" presId="urn:microsoft.com/office/officeart/2005/8/layout/venn2"/>
    <dgm:cxn modelId="{FE710BE8-D557-468B-A525-4761D9677AB7}" type="presParOf" srcId="{DE565E04-2D2E-4AAD-85C3-DEBCAE8D02B4}" destId="{4E702DE9-D248-42DA-AC93-5772AFD3A368}" srcOrd="0" destOrd="0" presId="urn:microsoft.com/office/officeart/2005/8/layout/venn2"/>
    <dgm:cxn modelId="{01E12C06-4FFE-4C74-9223-C6FADA1DFF93}" type="presParOf" srcId="{DE565E04-2D2E-4AAD-85C3-DEBCAE8D02B4}" destId="{1C1FC183-62EF-4D7D-8DA5-A5FD02C0408A}" srcOrd="1" destOrd="0" presId="urn:microsoft.com/office/officeart/2005/8/layout/venn2"/>
    <dgm:cxn modelId="{994F7D25-0AC8-4F21-AC51-57012D3C26E7}" type="presParOf" srcId="{9E600E67-C576-4DEA-A4E1-ED36EF61840C}" destId="{28F0DF96-280C-4B46-9DD3-B03C2D5AA83B}" srcOrd="1" destOrd="0" presId="urn:microsoft.com/office/officeart/2005/8/layout/venn2"/>
    <dgm:cxn modelId="{B7B5B653-479A-422D-857D-3CAA17964598}" type="presParOf" srcId="{28F0DF96-280C-4B46-9DD3-B03C2D5AA83B}" destId="{74E589AC-E05B-4857-9611-87D8D78E7A58}" srcOrd="0" destOrd="0" presId="urn:microsoft.com/office/officeart/2005/8/layout/venn2"/>
    <dgm:cxn modelId="{4E11511E-6C4B-44BE-A24E-5C15E1FF854C}" type="presParOf" srcId="{28F0DF96-280C-4B46-9DD3-B03C2D5AA83B}" destId="{7F9A6712-84A2-429C-905E-B03AB657EF93}" srcOrd="1" destOrd="0" presId="urn:microsoft.com/office/officeart/2005/8/layout/venn2"/>
    <dgm:cxn modelId="{872F4B46-945D-4823-AF3D-4283748CE623}" type="presParOf" srcId="{9E600E67-C576-4DEA-A4E1-ED36EF61840C}" destId="{C4F5DA21-DD44-425F-B37F-513088BB49EC}" srcOrd="2" destOrd="0" presId="urn:microsoft.com/office/officeart/2005/8/layout/venn2"/>
    <dgm:cxn modelId="{EFF96520-0FA9-456B-86F8-DE79BC371B8B}" type="presParOf" srcId="{C4F5DA21-DD44-425F-B37F-513088BB49EC}" destId="{71FDEF3D-E712-4761-8AA1-D0F7535D1EBC}" srcOrd="0" destOrd="0" presId="urn:microsoft.com/office/officeart/2005/8/layout/venn2"/>
    <dgm:cxn modelId="{694055BF-5B02-45B8-9158-31B795D70F5D}" type="presParOf" srcId="{C4F5DA21-DD44-425F-B37F-513088BB49EC}" destId="{9B97EDA2-0B28-4490-928B-FFB696C68E96}" srcOrd="1" destOrd="0" presId="urn:microsoft.com/office/officeart/2005/8/layout/venn2"/>
    <dgm:cxn modelId="{A4A1CE96-41F6-4E6D-BE38-C191AAE11F7B}" type="presParOf" srcId="{9E600E67-C576-4DEA-A4E1-ED36EF61840C}" destId="{E01BD5DC-2715-401B-96D2-09F629958B3E}" srcOrd="3" destOrd="0" presId="urn:microsoft.com/office/officeart/2005/8/layout/venn2"/>
    <dgm:cxn modelId="{0663D915-8A63-4359-AEC7-03718596E327}" type="presParOf" srcId="{E01BD5DC-2715-401B-96D2-09F629958B3E}" destId="{866103F0-1113-4F11-86AA-AB44FE8FBC22}" srcOrd="0" destOrd="0" presId="urn:microsoft.com/office/officeart/2005/8/layout/venn2"/>
    <dgm:cxn modelId="{E0F8CA4D-F2C5-4FCB-AF7D-B466D6E78394}" type="presParOf" srcId="{E01BD5DC-2715-401B-96D2-09F629958B3E}" destId="{63944DD5-6EED-4A63-AF0B-5A3AB036358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60183-C81C-40C4-9EE2-6FEA59DC5D3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7649E-1F18-4F45-9124-34104C53F322}">
      <dgm:prSet phldrT="[Text]" custT="1"/>
      <dgm:spPr/>
      <dgm:t>
        <a:bodyPr/>
        <a:lstStyle/>
        <a:p>
          <a:r>
            <a:rPr lang="en-US" sz="1800" b="1" dirty="0" err="1" smtClean="0"/>
            <a:t>Diganostic</a:t>
          </a:r>
          <a:r>
            <a:rPr lang="en-US" sz="1800" b="1" dirty="0" smtClean="0"/>
            <a:t> </a:t>
          </a:r>
        </a:p>
        <a:p>
          <a:r>
            <a:rPr lang="en-US" sz="1800" b="1" dirty="0" smtClean="0"/>
            <a:t>SWOT</a:t>
          </a:r>
        </a:p>
        <a:p>
          <a:r>
            <a:rPr lang="en-US" sz="1800" b="1" dirty="0" err="1" smtClean="0"/>
            <a:t>Amélioration</a:t>
          </a:r>
          <a:r>
            <a:rPr lang="en-US" sz="1800" b="1" dirty="0" smtClean="0"/>
            <a:t> des </a:t>
          </a:r>
          <a:r>
            <a:rPr lang="en-US" sz="1800" b="1" dirty="0" err="1" smtClean="0"/>
            <a:t>connaissances</a:t>
          </a:r>
          <a:endParaRPr lang="en-US" sz="1800" b="1" dirty="0"/>
        </a:p>
      </dgm:t>
    </dgm:pt>
    <dgm:pt modelId="{3EB43195-8C09-43A5-901E-B228E07DD824}" type="parTrans" cxnId="{5BD9366E-78A5-45ED-A82A-75558C2C9551}">
      <dgm:prSet/>
      <dgm:spPr/>
      <dgm:t>
        <a:bodyPr/>
        <a:lstStyle/>
        <a:p>
          <a:endParaRPr lang="en-US"/>
        </a:p>
      </dgm:t>
    </dgm:pt>
    <dgm:pt modelId="{7CA6F379-CE3B-4FDF-BD8A-BDF2BB0D8498}" type="sibTrans" cxnId="{5BD9366E-78A5-45ED-A82A-75558C2C9551}">
      <dgm:prSet/>
      <dgm:spPr/>
      <dgm:t>
        <a:bodyPr/>
        <a:lstStyle/>
        <a:p>
          <a:endParaRPr lang="en-US"/>
        </a:p>
      </dgm:t>
    </dgm:pt>
    <dgm:pt modelId="{78540403-26C6-4CC3-944F-DE2918453F35}">
      <dgm:prSet phldrT="[Text]"/>
      <dgm:spPr/>
      <dgm:t>
        <a:bodyPr/>
        <a:lstStyle/>
        <a:p>
          <a:r>
            <a:rPr lang="en-US" b="1" dirty="0" smtClean="0"/>
            <a:t>Evaluation structures &amp; </a:t>
          </a:r>
          <a:r>
            <a:rPr lang="en-US" b="1" dirty="0" err="1" smtClean="0"/>
            <a:t>ressources</a:t>
          </a:r>
          <a:endParaRPr lang="en-US" b="1" dirty="0"/>
        </a:p>
      </dgm:t>
    </dgm:pt>
    <dgm:pt modelId="{C603570D-1055-4887-A257-063D36DF2ED9}" type="parTrans" cxnId="{503D7559-B25D-461D-8BBB-F16793478079}">
      <dgm:prSet/>
      <dgm:spPr/>
      <dgm:t>
        <a:bodyPr/>
        <a:lstStyle/>
        <a:p>
          <a:endParaRPr lang="en-US"/>
        </a:p>
      </dgm:t>
    </dgm:pt>
    <dgm:pt modelId="{C4A6066B-BDCD-4B77-ADED-8ACADB59A937}" type="sibTrans" cxnId="{503D7559-B25D-461D-8BBB-F16793478079}">
      <dgm:prSet/>
      <dgm:spPr/>
      <dgm:t>
        <a:bodyPr/>
        <a:lstStyle/>
        <a:p>
          <a:endParaRPr lang="en-US"/>
        </a:p>
      </dgm:t>
    </dgm:pt>
    <dgm:pt modelId="{EE3E9E10-5D6D-4F66-95A7-C207FF90B42A}">
      <dgm:prSet phldrT="[Text]"/>
      <dgm:spPr/>
      <dgm:t>
        <a:bodyPr/>
        <a:lstStyle/>
        <a:p>
          <a:r>
            <a:rPr lang="en-US" b="1" dirty="0" smtClean="0"/>
            <a:t>Coordination, concertation</a:t>
          </a:r>
        </a:p>
      </dgm:t>
    </dgm:pt>
    <dgm:pt modelId="{A9C55CA6-923C-4F31-B583-9121E1F7E6F0}" type="parTrans" cxnId="{AC6CCC57-5ACA-4D72-B77F-438C1C333773}">
      <dgm:prSet/>
      <dgm:spPr/>
      <dgm:t>
        <a:bodyPr/>
        <a:lstStyle/>
        <a:p>
          <a:endParaRPr lang="en-US"/>
        </a:p>
      </dgm:t>
    </dgm:pt>
    <dgm:pt modelId="{8DA2BF05-25E6-4EFA-B8E5-F7683B4F49A6}" type="sibTrans" cxnId="{AC6CCC57-5ACA-4D72-B77F-438C1C333773}">
      <dgm:prSet/>
      <dgm:spPr/>
      <dgm:t>
        <a:bodyPr/>
        <a:lstStyle/>
        <a:p>
          <a:endParaRPr lang="en-US"/>
        </a:p>
      </dgm:t>
    </dgm:pt>
    <dgm:pt modelId="{341F405B-815A-4493-AED2-9F87BCEBB0A2}">
      <dgm:prSet phldrT="[Text]"/>
      <dgm:spPr/>
      <dgm:t>
        <a:bodyPr/>
        <a:lstStyle/>
        <a:p>
          <a:r>
            <a:rPr lang="en-US" b="1" dirty="0" err="1" smtClean="0"/>
            <a:t>Mise</a:t>
          </a:r>
          <a:r>
            <a:rPr lang="en-US" b="1" dirty="0" smtClean="0"/>
            <a:t> </a:t>
          </a:r>
          <a:r>
            <a:rPr lang="en-US" b="1" dirty="0" err="1" smtClean="0"/>
            <a:t>en</a:t>
          </a:r>
          <a:r>
            <a:rPr lang="en-US" b="1" dirty="0" smtClean="0"/>
            <a:t> oeuvre / </a:t>
          </a:r>
          <a:r>
            <a:rPr lang="en-US" b="1" dirty="0" err="1" smtClean="0"/>
            <a:t>suivi</a:t>
          </a:r>
          <a:endParaRPr lang="en-US" b="1" dirty="0"/>
        </a:p>
      </dgm:t>
    </dgm:pt>
    <dgm:pt modelId="{A880023B-6C82-43A1-8B80-EBE44731936D}" type="parTrans" cxnId="{09BB7F03-6BE7-431D-8F67-FA7A640FEA82}">
      <dgm:prSet/>
      <dgm:spPr/>
      <dgm:t>
        <a:bodyPr/>
        <a:lstStyle/>
        <a:p>
          <a:endParaRPr lang="en-US"/>
        </a:p>
      </dgm:t>
    </dgm:pt>
    <dgm:pt modelId="{543A474F-9608-4975-BD33-DBFE715F21EB}" type="sibTrans" cxnId="{09BB7F03-6BE7-431D-8F67-FA7A640FEA82}">
      <dgm:prSet/>
      <dgm:spPr/>
      <dgm:t>
        <a:bodyPr/>
        <a:lstStyle/>
        <a:p>
          <a:endParaRPr lang="en-US"/>
        </a:p>
      </dgm:t>
    </dgm:pt>
    <dgm:pt modelId="{D780B53B-EBED-45B4-8F88-5B27649AFD9C}">
      <dgm:prSet phldrT="[Text]"/>
      <dgm:spPr/>
      <dgm:t>
        <a:bodyPr/>
        <a:lstStyle/>
        <a:p>
          <a:r>
            <a:rPr lang="en-US" b="1" dirty="0" err="1" smtClean="0"/>
            <a:t>Évaluation</a:t>
          </a:r>
          <a:r>
            <a:rPr lang="en-US" b="1" dirty="0" smtClean="0"/>
            <a:t> / </a:t>
          </a:r>
          <a:r>
            <a:rPr lang="en-US" b="1" dirty="0" err="1" smtClean="0"/>
            <a:t>améliorations</a:t>
          </a:r>
          <a:endParaRPr lang="en-US" b="1" dirty="0"/>
        </a:p>
      </dgm:t>
    </dgm:pt>
    <dgm:pt modelId="{A95C042D-F053-4DAA-8B34-58281CC1960B}" type="parTrans" cxnId="{F4129375-D9E5-409A-99CC-932555067956}">
      <dgm:prSet/>
      <dgm:spPr/>
      <dgm:t>
        <a:bodyPr/>
        <a:lstStyle/>
        <a:p>
          <a:endParaRPr lang="en-US"/>
        </a:p>
      </dgm:t>
    </dgm:pt>
    <dgm:pt modelId="{B7F36C22-64D6-42E0-8CE2-ED0AEFD60E4D}" type="sibTrans" cxnId="{F4129375-D9E5-409A-99CC-932555067956}">
      <dgm:prSet/>
      <dgm:spPr/>
      <dgm:t>
        <a:bodyPr/>
        <a:lstStyle/>
        <a:p>
          <a:endParaRPr lang="en-US"/>
        </a:p>
      </dgm:t>
    </dgm:pt>
    <dgm:pt modelId="{5FCE85EF-FE60-4872-836B-6C030F9083A3}" type="pres">
      <dgm:prSet presAssocID="{26360183-C81C-40C4-9EE2-6FEA59DC5D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4740078-A7AC-4403-A412-2D25BC479A14}" type="pres">
      <dgm:prSet presAssocID="{ABB7649E-1F18-4F45-9124-34104C53F322}" presName="node" presStyleLbl="node1" presStyleIdx="0" presStyleCnt="5" custScaleX="133655" custScaleY="15240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95C3F2-8BA5-4D6A-B943-CE547575825A}" type="pres">
      <dgm:prSet presAssocID="{ABB7649E-1F18-4F45-9124-34104C53F322}" presName="spNode" presStyleCnt="0"/>
      <dgm:spPr/>
    </dgm:pt>
    <dgm:pt modelId="{95425E6A-DDF1-4DC9-96E5-A2DF908E753E}" type="pres">
      <dgm:prSet presAssocID="{7CA6F379-CE3B-4FDF-BD8A-BDF2BB0D8498}" presName="sibTrans" presStyleLbl="sibTrans1D1" presStyleIdx="0" presStyleCnt="5"/>
      <dgm:spPr/>
      <dgm:t>
        <a:bodyPr/>
        <a:lstStyle/>
        <a:p>
          <a:endParaRPr lang="fr-BE"/>
        </a:p>
      </dgm:t>
    </dgm:pt>
    <dgm:pt modelId="{B771FD2B-AD0E-4D98-BA23-F8A218DDB800}" type="pres">
      <dgm:prSet presAssocID="{78540403-26C6-4CC3-944F-DE2918453F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6800D-9BB2-4B7D-877E-CF5F45286DE6}" type="pres">
      <dgm:prSet presAssocID="{78540403-26C6-4CC3-944F-DE2918453F35}" presName="spNode" presStyleCnt="0"/>
      <dgm:spPr/>
    </dgm:pt>
    <dgm:pt modelId="{5472A51E-949D-4A45-8BAE-417345987BDD}" type="pres">
      <dgm:prSet presAssocID="{C4A6066B-BDCD-4B77-ADED-8ACADB59A937}" presName="sibTrans" presStyleLbl="sibTrans1D1" presStyleIdx="1" presStyleCnt="5"/>
      <dgm:spPr/>
      <dgm:t>
        <a:bodyPr/>
        <a:lstStyle/>
        <a:p>
          <a:endParaRPr lang="fr-BE"/>
        </a:p>
      </dgm:t>
    </dgm:pt>
    <dgm:pt modelId="{F186B537-9E17-4AE1-B4AF-5A75D3C3F0C9}" type="pres">
      <dgm:prSet presAssocID="{EE3E9E10-5D6D-4F66-95A7-C207FF90B4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8A8CB-3C15-49D1-B59F-4EF9E2F812CA}" type="pres">
      <dgm:prSet presAssocID="{EE3E9E10-5D6D-4F66-95A7-C207FF90B42A}" presName="spNode" presStyleCnt="0"/>
      <dgm:spPr/>
    </dgm:pt>
    <dgm:pt modelId="{4F4151A9-E7B6-4E16-8B4C-87484B2C79A5}" type="pres">
      <dgm:prSet presAssocID="{8DA2BF05-25E6-4EFA-B8E5-F7683B4F49A6}" presName="sibTrans" presStyleLbl="sibTrans1D1" presStyleIdx="2" presStyleCnt="5"/>
      <dgm:spPr/>
      <dgm:t>
        <a:bodyPr/>
        <a:lstStyle/>
        <a:p>
          <a:endParaRPr lang="fr-BE"/>
        </a:p>
      </dgm:t>
    </dgm:pt>
    <dgm:pt modelId="{90517529-BBDD-4EE3-BFB4-4F3AF9CFA470}" type="pres">
      <dgm:prSet presAssocID="{341F405B-815A-4493-AED2-9F87BCEBB0A2}" presName="node" presStyleLbl="node1" presStyleIdx="3" presStyleCnt="5" custRadScaleRad="99644" custRadScaleInc="-2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D5D6F-2392-4EE4-A411-569BDB99F028}" type="pres">
      <dgm:prSet presAssocID="{341F405B-815A-4493-AED2-9F87BCEBB0A2}" presName="spNode" presStyleCnt="0"/>
      <dgm:spPr/>
    </dgm:pt>
    <dgm:pt modelId="{0CA148AC-E4E1-4B75-87A0-BFB3D60A1A71}" type="pres">
      <dgm:prSet presAssocID="{543A474F-9608-4975-BD33-DBFE715F21EB}" presName="sibTrans" presStyleLbl="sibTrans1D1" presStyleIdx="3" presStyleCnt="5"/>
      <dgm:spPr/>
      <dgm:t>
        <a:bodyPr/>
        <a:lstStyle/>
        <a:p>
          <a:endParaRPr lang="fr-BE"/>
        </a:p>
      </dgm:t>
    </dgm:pt>
    <dgm:pt modelId="{BA3BBF9E-80B0-4075-98D7-3B2009891B5A}" type="pres">
      <dgm:prSet presAssocID="{D780B53B-EBED-45B4-8F88-5B27649AFD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AC8AEFE-E5EF-42B8-8FE1-95C4797F2076}" type="pres">
      <dgm:prSet presAssocID="{D780B53B-EBED-45B4-8F88-5B27649AFD9C}" presName="spNode" presStyleCnt="0"/>
      <dgm:spPr/>
    </dgm:pt>
    <dgm:pt modelId="{ADDF8F67-F728-4EFF-ACB1-1B9E968F9C22}" type="pres">
      <dgm:prSet presAssocID="{B7F36C22-64D6-42E0-8CE2-ED0AEFD60E4D}" presName="sibTrans" presStyleLbl="sibTrans1D1" presStyleIdx="4" presStyleCnt="5"/>
      <dgm:spPr/>
      <dgm:t>
        <a:bodyPr/>
        <a:lstStyle/>
        <a:p>
          <a:endParaRPr lang="fr-BE"/>
        </a:p>
      </dgm:t>
    </dgm:pt>
  </dgm:ptLst>
  <dgm:cxnLst>
    <dgm:cxn modelId="{D8AC7346-C9F8-4B35-A278-C84BF6699BDA}" type="presOf" srcId="{B7F36C22-64D6-42E0-8CE2-ED0AEFD60E4D}" destId="{ADDF8F67-F728-4EFF-ACB1-1B9E968F9C22}" srcOrd="0" destOrd="0" presId="urn:microsoft.com/office/officeart/2005/8/layout/cycle6"/>
    <dgm:cxn modelId="{F4129375-D9E5-409A-99CC-932555067956}" srcId="{26360183-C81C-40C4-9EE2-6FEA59DC5D32}" destId="{D780B53B-EBED-45B4-8F88-5B27649AFD9C}" srcOrd="4" destOrd="0" parTransId="{A95C042D-F053-4DAA-8B34-58281CC1960B}" sibTransId="{B7F36C22-64D6-42E0-8CE2-ED0AEFD60E4D}"/>
    <dgm:cxn modelId="{4662165C-8FA7-4321-9E9D-614FED059A56}" type="presOf" srcId="{78540403-26C6-4CC3-944F-DE2918453F35}" destId="{B771FD2B-AD0E-4D98-BA23-F8A218DDB800}" srcOrd="0" destOrd="0" presId="urn:microsoft.com/office/officeart/2005/8/layout/cycle6"/>
    <dgm:cxn modelId="{55A890B0-19CC-488F-83D4-AE0A5DA650DF}" type="presOf" srcId="{341F405B-815A-4493-AED2-9F87BCEBB0A2}" destId="{90517529-BBDD-4EE3-BFB4-4F3AF9CFA470}" srcOrd="0" destOrd="0" presId="urn:microsoft.com/office/officeart/2005/8/layout/cycle6"/>
    <dgm:cxn modelId="{5BD9366E-78A5-45ED-A82A-75558C2C9551}" srcId="{26360183-C81C-40C4-9EE2-6FEA59DC5D32}" destId="{ABB7649E-1F18-4F45-9124-34104C53F322}" srcOrd="0" destOrd="0" parTransId="{3EB43195-8C09-43A5-901E-B228E07DD824}" sibTransId="{7CA6F379-CE3B-4FDF-BD8A-BDF2BB0D8498}"/>
    <dgm:cxn modelId="{FABB53B8-4DAF-41B9-BD4F-C5C32BA3694D}" type="presOf" srcId="{EE3E9E10-5D6D-4F66-95A7-C207FF90B42A}" destId="{F186B537-9E17-4AE1-B4AF-5A75D3C3F0C9}" srcOrd="0" destOrd="0" presId="urn:microsoft.com/office/officeart/2005/8/layout/cycle6"/>
    <dgm:cxn modelId="{DDF0FF2A-5E3C-4AEF-8064-F954FE12F02C}" type="presOf" srcId="{D780B53B-EBED-45B4-8F88-5B27649AFD9C}" destId="{BA3BBF9E-80B0-4075-98D7-3B2009891B5A}" srcOrd="0" destOrd="0" presId="urn:microsoft.com/office/officeart/2005/8/layout/cycle6"/>
    <dgm:cxn modelId="{60E04CAA-0EDD-41A2-97EF-408C1D904225}" type="presOf" srcId="{C4A6066B-BDCD-4B77-ADED-8ACADB59A937}" destId="{5472A51E-949D-4A45-8BAE-417345987BDD}" srcOrd="0" destOrd="0" presId="urn:microsoft.com/office/officeart/2005/8/layout/cycle6"/>
    <dgm:cxn modelId="{9757A4D8-39AA-4726-95A7-49DC9C4AD404}" type="presOf" srcId="{26360183-C81C-40C4-9EE2-6FEA59DC5D32}" destId="{5FCE85EF-FE60-4872-836B-6C030F9083A3}" srcOrd="0" destOrd="0" presId="urn:microsoft.com/office/officeart/2005/8/layout/cycle6"/>
    <dgm:cxn modelId="{06882B25-1587-4926-B33B-BE623B557A1C}" type="presOf" srcId="{ABB7649E-1F18-4F45-9124-34104C53F322}" destId="{24740078-A7AC-4403-A412-2D25BC479A14}" srcOrd="0" destOrd="0" presId="urn:microsoft.com/office/officeart/2005/8/layout/cycle6"/>
    <dgm:cxn modelId="{503D7559-B25D-461D-8BBB-F16793478079}" srcId="{26360183-C81C-40C4-9EE2-6FEA59DC5D32}" destId="{78540403-26C6-4CC3-944F-DE2918453F35}" srcOrd="1" destOrd="0" parTransId="{C603570D-1055-4887-A257-063D36DF2ED9}" sibTransId="{C4A6066B-BDCD-4B77-ADED-8ACADB59A937}"/>
    <dgm:cxn modelId="{D0561F49-FDC9-4BED-B90D-B96AABD81414}" type="presOf" srcId="{7CA6F379-CE3B-4FDF-BD8A-BDF2BB0D8498}" destId="{95425E6A-DDF1-4DC9-96E5-A2DF908E753E}" srcOrd="0" destOrd="0" presId="urn:microsoft.com/office/officeart/2005/8/layout/cycle6"/>
    <dgm:cxn modelId="{AC6CCC57-5ACA-4D72-B77F-438C1C333773}" srcId="{26360183-C81C-40C4-9EE2-6FEA59DC5D32}" destId="{EE3E9E10-5D6D-4F66-95A7-C207FF90B42A}" srcOrd="2" destOrd="0" parTransId="{A9C55CA6-923C-4F31-B583-9121E1F7E6F0}" sibTransId="{8DA2BF05-25E6-4EFA-B8E5-F7683B4F49A6}"/>
    <dgm:cxn modelId="{34AAF90B-A03A-4FF0-90F3-34D5E4D88D12}" type="presOf" srcId="{543A474F-9608-4975-BD33-DBFE715F21EB}" destId="{0CA148AC-E4E1-4B75-87A0-BFB3D60A1A71}" srcOrd="0" destOrd="0" presId="urn:microsoft.com/office/officeart/2005/8/layout/cycle6"/>
    <dgm:cxn modelId="{09BB7F03-6BE7-431D-8F67-FA7A640FEA82}" srcId="{26360183-C81C-40C4-9EE2-6FEA59DC5D32}" destId="{341F405B-815A-4493-AED2-9F87BCEBB0A2}" srcOrd="3" destOrd="0" parTransId="{A880023B-6C82-43A1-8B80-EBE44731936D}" sibTransId="{543A474F-9608-4975-BD33-DBFE715F21EB}"/>
    <dgm:cxn modelId="{BF3AEE5D-F91D-4ACA-A2C2-D59AE7935E78}" type="presOf" srcId="{8DA2BF05-25E6-4EFA-B8E5-F7683B4F49A6}" destId="{4F4151A9-E7B6-4E16-8B4C-87484B2C79A5}" srcOrd="0" destOrd="0" presId="urn:microsoft.com/office/officeart/2005/8/layout/cycle6"/>
    <dgm:cxn modelId="{7F00B60B-FB04-42E3-B79D-1025514FE862}" type="presParOf" srcId="{5FCE85EF-FE60-4872-836B-6C030F9083A3}" destId="{24740078-A7AC-4403-A412-2D25BC479A14}" srcOrd="0" destOrd="0" presId="urn:microsoft.com/office/officeart/2005/8/layout/cycle6"/>
    <dgm:cxn modelId="{D55F1CFC-CA4B-422A-896E-F8E025342138}" type="presParOf" srcId="{5FCE85EF-FE60-4872-836B-6C030F9083A3}" destId="{7795C3F2-8BA5-4D6A-B943-CE547575825A}" srcOrd="1" destOrd="0" presId="urn:microsoft.com/office/officeart/2005/8/layout/cycle6"/>
    <dgm:cxn modelId="{E5990161-B6A6-45E0-A095-DB301BB21E38}" type="presParOf" srcId="{5FCE85EF-FE60-4872-836B-6C030F9083A3}" destId="{95425E6A-DDF1-4DC9-96E5-A2DF908E753E}" srcOrd="2" destOrd="0" presId="urn:microsoft.com/office/officeart/2005/8/layout/cycle6"/>
    <dgm:cxn modelId="{930F4786-DA1F-423A-9E17-71F4855899E1}" type="presParOf" srcId="{5FCE85EF-FE60-4872-836B-6C030F9083A3}" destId="{B771FD2B-AD0E-4D98-BA23-F8A218DDB800}" srcOrd="3" destOrd="0" presId="urn:microsoft.com/office/officeart/2005/8/layout/cycle6"/>
    <dgm:cxn modelId="{8A8DFCA2-85B1-4318-A6F6-0CC2AEAB30EA}" type="presParOf" srcId="{5FCE85EF-FE60-4872-836B-6C030F9083A3}" destId="{6236800D-9BB2-4B7D-877E-CF5F45286DE6}" srcOrd="4" destOrd="0" presId="urn:microsoft.com/office/officeart/2005/8/layout/cycle6"/>
    <dgm:cxn modelId="{E6E219AF-FBF8-425D-B9E8-45C01DF04DEA}" type="presParOf" srcId="{5FCE85EF-FE60-4872-836B-6C030F9083A3}" destId="{5472A51E-949D-4A45-8BAE-417345987BDD}" srcOrd="5" destOrd="0" presId="urn:microsoft.com/office/officeart/2005/8/layout/cycle6"/>
    <dgm:cxn modelId="{C71FAF47-2D88-44B5-9ABB-412BD96F798E}" type="presParOf" srcId="{5FCE85EF-FE60-4872-836B-6C030F9083A3}" destId="{F186B537-9E17-4AE1-B4AF-5A75D3C3F0C9}" srcOrd="6" destOrd="0" presId="urn:microsoft.com/office/officeart/2005/8/layout/cycle6"/>
    <dgm:cxn modelId="{75F69BC0-CA2E-4770-A640-DC4DCCEB80B9}" type="presParOf" srcId="{5FCE85EF-FE60-4872-836B-6C030F9083A3}" destId="{EB58A8CB-3C15-49D1-B59F-4EF9E2F812CA}" srcOrd="7" destOrd="0" presId="urn:microsoft.com/office/officeart/2005/8/layout/cycle6"/>
    <dgm:cxn modelId="{2C20C6F7-60A1-4FAC-891F-952ABD46D17E}" type="presParOf" srcId="{5FCE85EF-FE60-4872-836B-6C030F9083A3}" destId="{4F4151A9-E7B6-4E16-8B4C-87484B2C79A5}" srcOrd="8" destOrd="0" presId="urn:microsoft.com/office/officeart/2005/8/layout/cycle6"/>
    <dgm:cxn modelId="{B23AF005-D466-4B65-AFF0-EB0E67D9B12A}" type="presParOf" srcId="{5FCE85EF-FE60-4872-836B-6C030F9083A3}" destId="{90517529-BBDD-4EE3-BFB4-4F3AF9CFA470}" srcOrd="9" destOrd="0" presId="urn:microsoft.com/office/officeart/2005/8/layout/cycle6"/>
    <dgm:cxn modelId="{4C481D7A-2223-4234-A80D-804C4796A78F}" type="presParOf" srcId="{5FCE85EF-FE60-4872-836B-6C030F9083A3}" destId="{830D5D6F-2392-4EE4-A411-569BDB99F028}" srcOrd="10" destOrd="0" presId="urn:microsoft.com/office/officeart/2005/8/layout/cycle6"/>
    <dgm:cxn modelId="{A4408A38-6B45-47B8-8FFC-8651CFC66936}" type="presParOf" srcId="{5FCE85EF-FE60-4872-836B-6C030F9083A3}" destId="{0CA148AC-E4E1-4B75-87A0-BFB3D60A1A71}" srcOrd="11" destOrd="0" presId="urn:microsoft.com/office/officeart/2005/8/layout/cycle6"/>
    <dgm:cxn modelId="{7155270B-9496-4928-9081-40842B9DAD73}" type="presParOf" srcId="{5FCE85EF-FE60-4872-836B-6C030F9083A3}" destId="{BA3BBF9E-80B0-4075-98D7-3B2009891B5A}" srcOrd="12" destOrd="0" presId="urn:microsoft.com/office/officeart/2005/8/layout/cycle6"/>
    <dgm:cxn modelId="{4E700829-D11B-4D29-9A6D-81577E39DE97}" type="presParOf" srcId="{5FCE85EF-FE60-4872-836B-6C030F9083A3}" destId="{5AC8AEFE-E5EF-42B8-8FE1-95C4797F2076}" srcOrd="13" destOrd="0" presId="urn:microsoft.com/office/officeart/2005/8/layout/cycle6"/>
    <dgm:cxn modelId="{9A5F4CCA-A355-4FBB-BE5A-072EE7377628}" type="presParOf" srcId="{5FCE85EF-FE60-4872-836B-6C030F9083A3}" destId="{ADDF8F67-F728-4EFF-ACB1-1B9E968F9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0B4984-30E6-44F4-B0AE-09FBEB4501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07BC8-3AD5-49D5-9B50-915F0C385146}">
      <dgm:prSet phldrT="[Text]"/>
      <dgm:spPr/>
      <dgm:t>
        <a:bodyPr/>
        <a:lstStyle/>
        <a:p>
          <a:r>
            <a:rPr lang="en-US" b="1" dirty="0" smtClean="0"/>
            <a:t>Comité de </a:t>
          </a:r>
          <a:r>
            <a:rPr lang="en-US" b="1" dirty="0" err="1" smtClean="0"/>
            <a:t>gestion</a:t>
          </a:r>
          <a:endParaRPr lang="en-US" b="1" dirty="0"/>
        </a:p>
      </dgm:t>
    </dgm:pt>
    <dgm:pt modelId="{344490EA-E96F-46D6-BBFE-EF28C845EEC4}" type="parTrans" cxnId="{16E975C9-4BAB-4308-81DF-7E2802091720}">
      <dgm:prSet/>
      <dgm:spPr/>
      <dgm:t>
        <a:bodyPr/>
        <a:lstStyle/>
        <a:p>
          <a:endParaRPr lang="en-US"/>
        </a:p>
      </dgm:t>
    </dgm:pt>
    <dgm:pt modelId="{6BEC9847-831D-4874-8185-357DA1A16E5A}" type="sibTrans" cxnId="{16E975C9-4BAB-4308-81DF-7E2802091720}">
      <dgm:prSet/>
      <dgm:spPr/>
      <dgm:t>
        <a:bodyPr/>
        <a:lstStyle/>
        <a:p>
          <a:endParaRPr lang="en-US"/>
        </a:p>
      </dgm:t>
    </dgm:pt>
    <dgm:pt modelId="{07A70CB8-DF0B-4EE7-9821-EA0486F2096F}">
      <dgm:prSet phldrT="[Text]"/>
      <dgm:spPr/>
      <dgm:t>
        <a:bodyPr/>
        <a:lstStyle/>
        <a:p>
          <a:r>
            <a:rPr lang="en-US" b="1" dirty="0" err="1" smtClean="0"/>
            <a:t>Professionnels</a:t>
          </a:r>
          <a:endParaRPr lang="en-US" b="1" dirty="0"/>
        </a:p>
      </dgm:t>
    </dgm:pt>
    <dgm:pt modelId="{6B73AFE8-B451-44CA-8358-0EC52A452AEA}" type="parTrans" cxnId="{7A4F7E14-B596-4E42-96D0-B49C337F8DD9}">
      <dgm:prSet/>
      <dgm:spPr/>
      <dgm:t>
        <a:bodyPr/>
        <a:lstStyle/>
        <a:p>
          <a:endParaRPr lang="en-US"/>
        </a:p>
      </dgm:t>
    </dgm:pt>
    <dgm:pt modelId="{BB6042D9-2298-4D8F-8741-FD374DD0C18F}" type="sibTrans" cxnId="{7A4F7E14-B596-4E42-96D0-B49C337F8DD9}">
      <dgm:prSet/>
      <dgm:spPr/>
      <dgm:t>
        <a:bodyPr/>
        <a:lstStyle/>
        <a:p>
          <a:endParaRPr lang="en-US"/>
        </a:p>
      </dgm:t>
    </dgm:pt>
    <dgm:pt modelId="{1734CCA8-714A-4B5B-BC21-1263BD2954E8}">
      <dgm:prSet phldrT="[Text]"/>
      <dgm:spPr/>
      <dgm:t>
        <a:bodyPr/>
        <a:lstStyle/>
        <a:p>
          <a:r>
            <a:rPr lang="en-US" b="1" dirty="0" err="1" smtClean="0"/>
            <a:t>Institutionnels</a:t>
          </a:r>
          <a:endParaRPr lang="en-US" b="1" dirty="0"/>
        </a:p>
      </dgm:t>
    </dgm:pt>
    <dgm:pt modelId="{A5BAF748-1607-4688-A27F-0E6712A7175A}" type="parTrans" cxnId="{91D7227E-E2F8-4B51-8CE2-E077A385322C}">
      <dgm:prSet/>
      <dgm:spPr/>
      <dgm:t>
        <a:bodyPr/>
        <a:lstStyle/>
        <a:p>
          <a:endParaRPr lang="en-US"/>
        </a:p>
      </dgm:t>
    </dgm:pt>
    <dgm:pt modelId="{8D20CE6F-FCC5-4848-BC7E-967A09A9B749}" type="sibTrans" cxnId="{91D7227E-E2F8-4B51-8CE2-E077A385322C}">
      <dgm:prSet/>
      <dgm:spPr/>
      <dgm:t>
        <a:bodyPr/>
        <a:lstStyle/>
        <a:p>
          <a:endParaRPr lang="en-US"/>
        </a:p>
      </dgm:t>
    </dgm:pt>
    <dgm:pt modelId="{2B89AEE2-C6C4-41B7-BBA8-6912FE14D032}">
      <dgm:prSet phldrT="[Text]"/>
      <dgm:spPr/>
      <dgm:t>
        <a:bodyPr/>
        <a:lstStyle/>
        <a:p>
          <a:r>
            <a:rPr lang="en-US" b="1" dirty="0" err="1" smtClean="0"/>
            <a:t>Bénévolat</a:t>
          </a:r>
          <a:endParaRPr lang="en-US" b="1" dirty="0"/>
        </a:p>
      </dgm:t>
    </dgm:pt>
    <dgm:pt modelId="{B6AD8D17-1599-4CB1-BD7A-7758193BBE23}" type="parTrans" cxnId="{2EC24F48-BB89-4214-8C90-0BFB9AEC4591}">
      <dgm:prSet/>
      <dgm:spPr/>
      <dgm:t>
        <a:bodyPr/>
        <a:lstStyle/>
        <a:p>
          <a:endParaRPr lang="en-US"/>
        </a:p>
      </dgm:t>
    </dgm:pt>
    <dgm:pt modelId="{569B07C1-3EB2-4851-B940-2EB8B7535587}" type="sibTrans" cxnId="{2EC24F48-BB89-4214-8C90-0BFB9AEC4591}">
      <dgm:prSet/>
      <dgm:spPr/>
      <dgm:t>
        <a:bodyPr/>
        <a:lstStyle/>
        <a:p>
          <a:endParaRPr lang="en-US"/>
        </a:p>
      </dgm:t>
    </dgm:pt>
    <dgm:pt modelId="{37DC6370-B5B2-4418-A063-41B77E62B45B}">
      <dgm:prSet/>
      <dgm:spPr/>
      <dgm:t>
        <a:bodyPr/>
        <a:lstStyle/>
        <a:p>
          <a:r>
            <a:rPr lang="en-US" b="1" dirty="0" smtClean="0"/>
            <a:t>Commission </a:t>
          </a:r>
          <a:r>
            <a:rPr lang="en-US" b="1" dirty="0" err="1" smtClean="0"/>
            <a:t>nationale</a:t>
          </a:r>
          <a:r>
            <a:rPr lang="en-US" b="1" dirty="0" smtClean="0"/>
            <a:t> / CPM</a:t>
          </a:r>
          <a:endParaRPr lang="en-US" b="1" dirty="0"/>
        </a:p>
      </dgm:t>
    </dgm:pt>
    <dgm:pt modelId="{045C877C-5A5E-495C-BC19-8F8D5778AE28}" type="parTrans" cxnId="{13D82BEA-D333-4789-8014-861F40634491}">
      <dgm:prSet/>
      <dgm:spPr/>
      <dgm:t>
        <a:bodyPr/>
        <a:lstStyle/>
        <a:p>
          <a:endParaRPr lang="en-US"/>
        </a:p>
      </dgm:t>
    </dgm:pt>
    <dgm:pt modelId="{623376C0-BA92-49DB-BC71-F4035BC1D0EB}" type="sibTrans" cxnId="{13D82BEA-D333-4789-8014-861F40634491}">
      <dgm:prSet/>
      <dgm:spPr/>
      <dgm:t>
        <a:bodyPr/>
        <a:lstStyle/>
        <a:p>
          <a:endParaRPr lang="en-US"/>
        </a:p>
      </dgm:t>
    </dgm:pt>
    <dgm:pt modelId="{F449A0FD-C810-4071-8C88-E2F21656EA86}" type="pres">
      <dgm:prSet presAssocID="{020B4984-30E6-44F4-B0AE-09FBEB4501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EE2E202-53D2-4DC4-97F9-D0845F49833A}" type="pres">
      <dgm:prSet presAssocID="{1EA07BC8-3AD5-49D5-9B50-915F0C385146}" presName="centerShape" presStyleLbl="node0" presStyleIdx="0" presStyleCnt="1" custScaleX="80740" custScaleY="51225" custLinFactNeighborX="-732" custLinFactNeighborY="-16689"/>
      <dgm:spPr/>
      <dgm:t>
        <a:bodyPr/>
        <a:lstStyle/>
        <a:p>
          <a:endParaRPr lang="fr-BE"/>
        </a:p>
      </dgm:t>
    </dgm:pt>
    <dgm:pt modelId="{31BA1EDF-684B-4912-A349-4DEFA9E3F570}" type="pres">
      <dgm:prSet presAssocID="{6B73AFE8-B451-44CA-8358-0EC52A452AEA}" presName="parTrans" presStyleLbl="bgSibTrans2D1" presStyleIdx="0" presStyleCnt="4"/>
      <dgm:spPr/>
      <dgm:t>
        <a:bodyPr/>
        <a:lstStyle/>
        <a:p>
          <a:endParaRPr lang="fr-BE"/>
        </a:p>
      </dgm:t>
    </dgm:pt>
    <dgm:pt modelId="{B601B844-474E-4C13-8A50-7729D0CD7D17}" type="pres">
      <dgm:prSet presAssocID="{07A70CB8-DF0B-4EE7-9821-EA0486F2096F}" presName="node" presStyleLbl="node1" presStyleIdx="0" presStyleCnt="4" custScaleX="83062" custScaleY="67964" custRadScaleRad="127590" custRadScaleInc="65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0FE8-45AA-43CA-AECF-4F5973C98257}" type="pres">
      <dgm:prSet presAssocID="{A5BAF748-1607-4688-A27F-0E6712A7175A}" presName="parTrans" presStyleLbl="bgSibTrans2D1" presStyleIdx="1" presStyleCnt="4"/>
      <dgm:spPr/>
      <dgm:t>
        <a:bodyPr/>
        <a:lstStyle/>
        <a:p>
          <a:endParaRPr lang="fr-BE"/>
        </a:p>
      </dgm:t>
    </dgm:pt>
    <dgm:pt modelId="{38E902FA-FECD-471C-A097-A307B2AC3BF4}" type="pres">
      <dgm:prSet presAssocID="{1734CCA8-714A-4B5B-BC21-1263BD2954E8}" presName="node" presStyleLbl="node1" presStyleIdx="1" presStyleCnt="4" custScaleX="95100" custScaleY="73196" custRadScaleRad="89560" custRadScaleInc="53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A329B-22CF-4D3B-AF6C-9DD30164A351}" type="pres">
      <dgm:prSet presAssocID="{B6AD8D17-1599-4CB1-BD7A-7758193BBE23}" presName="parTrans" presStyleLbl="bgSibTrans2D1" presStyleIdx="2" presStyleCnt="4"/>
      <dgm:spPr/>
      <dgm:t>
        <a:bodyPr/>
        <a:lstStyle/>
        <a:p>
          <a:endParaRPr lang="fr-BE"/>
        </a:p>
      </dgm:t>
    </dgm:pt>
    <dgm:pt modelId="{A5B11DD7-EE6A-4477-A2E3-784B09ACD89B}" type="pres">
      <dgm:prSet presAssocID="{2B89AEE2-C6C4-41B7-BBA8-6912FE14D032}" presName="node" presStyleLbl="node1" presStyleIdx="2" presStyleCnt="4" custScaleX="79084" custScaleY="75195" custRadScaleRad="124356" custRadScaleInc="4208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C028851-0B8A-4B39-A2B5-3CAD0E0C54BD}" type="pres">
      <dgm:prSet presAssocID="{045C877C-5A5E-495C-BC19-8F8D5778AE28}" presName="parTrans" presStyleLbl="bgSibTrans2D1" presStyleIdx="3" presStyleCnt="4" custAng="10800014" custScaleX="45630" custScaleY="55208" custLinFactNeighborX="0" custLinFactNeighborY="-52059"/>
      <dgm:spPr/>
      <dgm:t>
        <a:bodyPr/>
        <a:lstStyle/>
        <a:p>
          <a:endParaRPr lang="fr-BE"/>
        </a:p>
      </dgm:t>
    </dgm:pt>
    <dgm:pt modelId="{AB022D07-3985-4934-913A-0ADF313E97A9}" type="pres">
      <dgm:prSet presAssocID="{37DC6370-B5B2-4418-A063-41B77E62B45B}" presName="node" presStyleLbl="node1" presStyleIdx="3" presStyleCnt="4" custAng="0" custScaleX="70899" custScaleY="76564" custRadScaleRad="19924" custRadScaleInc="242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F9E28-BF98-4116-8E98-7A62D49D9D34}" type="presOf" srcId="{A5BAF748-1607-4688-A27F-0E6712A7175A}" destId="{EC520FE8-45AA-43CA-AECF-4F5973C98257}" srcOrd="0" destOrd="0" presId="urn:microsoft.com/office/officeart/2005/8/layout/radial4"/>
    <dgm:cxn modelId="{2DFEDE57-DA54-439C-9055-E51785788D04}" type="presOf" srcId="{37DC6370-B5B2-4418-A063-41B77E62B45B}" destId="{AB022D07-3985-4934-913A-0ADF313E97A9}" srcOrd="0" destOrd="0" presId="urn:microsoft.com/office/officeart/2005/8/layout/radial4"/>
    <dgm:cxn modelId="{30A958AC-ACFA-46F7-9CA1-9F0C2F12FA8D}" type="presOf" srcId="{1EA07BC8-3AD5-49D5-9B50-915F0C385146}" destId="{4EE2E202-53D2-4DC4-97F9-D0845F49833A}" srcOrd="0" destOrd="0" presId="urn:microsoft.com/office/officeart/2005/8/layout/radial4"/>
    <dgm:cxn modelId="{D30F62B1-976A-481C-904A-8FE040234345}" type="presOf" srcId="{045C877C-5A5E-495C-BC19-8F8D5778AE28}" destId="{2C028851-0B8A-4B39-A2B5-3CAD0E0C54BD}" srcOrd="0" destOrd="0" presId="urn:microsoft.com/office/officeart/2005/8/layout/radial4"/>
    <dgm:cxn modelId="{16E975C9-4BAB-4308-81DF-7E2802091720}" srcId="{020B4984-30E6-44F4-B0AE-09FBEB450129}" destId="{1EA07BC8-3AD5-49D5-9B50-915F0C385146}" srcOrd="0" destOrd="0" parTransId="{344490EA-E96F-46D6-BBFE-EF28C845EEC4}" sibTransId="{6BEC9847-831D-4874-8185-357DA1A16E5A}"/>
    <dgm:cxn modelId="{EE898AA8-A00A-4551-BBF2-396944C95F53}" type="presOf" srcId="{B6AD8D17-1599-4CB1-BD7A-7758193BBE23}" destId="{BA7A329B-22CF-4D3B-AF6C-9DD30164A351}" srcOrd="0" destOrd="0" presId="urn:microsoft.com/office/officeart/2005/8/layout/radial4"/>
    <dgm:cxn modelId="{3ABC4737-844D-408B-8492-5C9FF7DEE1C6}" type="presOf" srcId="{1734CCA8-714A-4B5B-BC21-1263BD2954E8}" destId="{38E902FA-FECD-471C-A097-A307B2AC3BF4}" srcOrd="0" destOrd="0" presId="urn:microsoft.com/office/officeart/2005/8/layout/radial4"/>
    <dgm:cxn modelId="{7A4F7E14-B596-4E42-96D0-B49C337F8DD9}" srcId="{1EA07BC8-3AD5-49D5-9B50-915F0C385146}" destId="{07A70CB8-DF0B-4EE7-9821-EA0486F2096F}" srcOrd="0" destOrd="0" parTransId="{6B73AFE8-B451-44CA-8358-0EC52A452AEA}" sibTransId="{BB6042D9-2298-4D8F-8741-FD374DD0C18F}"/>
    <dgm:cxn modelId="{36C12ABE-2CC2-4DD7-A3E4-824A181B82AA}" type="presOf" srcId="{07A70CB8-DF0B-4EE7-9821-EA0486F2096F}" destId="{B601B844-474E-4C13-8A50-7729D0CD7D17}" srcOrd="0" destOrd="0" presId="urn:microsoft.com/office/officeart/2005/8/layout/radial4"/>
    <dgm:cxn modelId="{31F97FC4-F487-4810-8B43-EB9D34DFEFBB}" type="presOf" srcId="{2B89AEE2-C6C4-41B7-BBA8-6912FE14D032}" destId="{A5B11DD7-EE6A-4477-A2E3-784B09ACD89B}" srcOrd="0" destOrd="0" presId="urn:microsoft.com/office/officeart/2005/8/layout/radial4"/>
    <dgm:cxn modelId="{2EC24F48-BB89-4214-8C90-0BFB9AEC4591}" srcId="{1EA07BC8-3AD5-49D5-9B50-915F0C385146}" destId="{2B89AEE2-C6C4-41B7-BBA8-6912FE14D032}" srcOrd="2" destOrd="0" parTransId="{B6AD8D17-1599-4CB1-BD7A-7758193BBE23}" sibTransId="{569B07C1-3EB2-4851-B940-2EB8B7535587}"/>
    <dgm:cxn modelId="{91D7227E-E2F8-4B51-8CE2-E077A385322C}" srcId="{1EA07BC8-3AD5-49D5-9B50-915F0C385146}" destId="{1734CCA8-714A-4B5B-BC21-1263BD2954E8}" srcOrd="1" destOrd="0" parTransId="{A5BAF748-1607-4688-A27F-0E6712A7175A}" sibTransId="{8D20CE6F-FCC5-4848-BC7E-967A09A9B749}"/>
    <dgm:cxn modelId="{B3C0365A-5B4B-4753-BE85-B8CCA113DD38}" type="presOf" srcId="{6B73AFE8-B451-44CA-8358-0EC52A452AEA}" destId="{31BA1EDF-684B-4912-A349-4DEFA9E3F570}" srcOrd="0" destOrd="0" presId="urn:microsoft.com/office/officeart/2005/8/layout/radial4"/>
    <dgm:cxn modelId="{13D82BEA-D333-4789-8014-861F40634491}" srcId="{1EA07BC8-3AD5-49D5-9B50-915F0C385146}" destId="{37DC6370-B5B2-4418-A063-41B77E62B45B}" srcOrd="3" destOrd="0" parTransId="{045C877C-5A5E-495C-BC19-8F8D5778AE28}" sibTransId="{623376C0-BA92-49DB-BC71-F4035BC1D0EB}"/>
    <dgm:cxn modelId="{1DC0237B-BC2A-4750-8418-16B771616DA9}" type="presOf" srcId="{020B4984-30E6-44F4-B0AE-09FBEB450129}" destId="{F449A0FD-C810-4071-8C88-E2F21656EA86}" srcOrd="0" destOrd="0" presId="urn:microsoft.com/office/officeart/2005/8/layout/radial4"/>
    <dgm:cxn modelId="{A1D71C32-E29C-454F-8DE0-D538ECE7A0F9}" type="presParOf" srcId="{F449A0FD-C810-4071-8C88-E2F21656EA86}" destId="{4EE2E202-53D2-4DC4-97F9-D0845F49833A}" srcOrd="0" destOrd="0" presId="urn:microsoft.com/office/officeart/2005/8/layout/radial4"/>
    <dgm:cxn modelId="{E39531BA-0FB7-4B60-AAE7-001FEBE34EB9}" type="presParOf" srcId="{F449A0FD-C810-4071-8C88-E2F21656EA86}" destId="{31BA1EDF-684B-4912-A349-4DEFA9E3F570}" srcOrd="1" destOrd="0" presId="urn:microsoft.com/office/officeart/2005/8/layout/radial4"/>
    <dgm:cxn modelId="{87407AA0-CE71-42B2-8DF3-67FDCB29E7CB}" type="presParOf" srcId="{F449A0FD-C810-4071-8C88-E2F21656EA86}" destId="{B601B844-474E-4C13-8A50-7729D0CD7D17}" srcOrd="2" destOrd="0" presId="urn:microsoft.com/office/officeart/2005/8/layout/radial4"/>
    <dgm:cxn modelId="{DF2FCF11-C3C3-4C96-95D5-6AA0B2C1E4A0}" type="presParOf" srcId="{F449A0FD-C810-4071-8C88-E2F21656EA86}" destId="{EC520FE8-45AA-43CA-AECF-4F5973C98257}" srcOrd="3" destOrd="0" presId="urn:microsoft.com/office/officeart/2005/8/layout/radial4"/>
    <dgm:cxn modelId="{FD48C6C1-449F-48A9-AB31-2ED70A7AE5C5}" type="presParOf" srcId="{F449A0FD-C810-4071-8C88-E2F21656EA86}" destId="{38E902FA-FECD-471C-A097-A307B2AC3BF4}" srcOrd="4" destOrd="0" presId="urn:microsoft.com/office/officeart/2005/8/layout/radial4"/>
    <dgm:cxn modelId="{512E9CD4-9386-4D36-9F8B-74B9ADBEFD4B}" type="presParOf" srcId="{F449A0FD-C810-4071-8C88-E2F21656EA86}" destId="{BA7A329B-22CF-4D3B-AF6C-9DD30164A351}" srcOrd="5" destOrd="0" presId="urn:microsoft.com/office/officeart/2005/8/layout/radial4"/>
    <dgm:cxn modelId="{1EBEEAEB-00E2-4983-A0AE-4CD6B8D7DB59}" type="presParOf" srcId="{F449A0FD-C810-4071-8C88-E2F21656EA86}" destId="{A5B11DD7-EE6A-4477-A2E3-784B09ACD89B}" srcOrd="6" destOrd="0" presId="urn:microsoft.com/office/officeart/2005/8/layout/radial4"/>
    <dgm:cxn modelId="{13D9C31B-47DD-4DFC-9019-4C00A3DE10CF}" type="presParOf" srcId="{F449A0FD-C810-4071-8C88-E2F21656EA86}" destId="{2C028851-0B8A-4B39-A2B5-3CAD0E0C54BD}" srcOrd="7" destOrd="0" presId="urn:microsoft.com/office/officeart/2005/8/layout/radial4"/>
    <dgm:cxn modelId="{BC09855F-A5AA-4C21-908B-D7B97AA12BCB}" type="presParOf" srcId="{F449A0FD-C810-4071-8C88-E2F21656EA86}" destId="{AB022D07-3985-4934-913A-0ADF313E97A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5E6CFE-6139-4B21-9498-F52D14BC50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D980AFC-B44B-459A-A58E-AA5797E0CF3A}">
      <dgm:prSet phldrT="[Text]"/>
      <dgm:spPr/>
      <dgm:t>
        <a:bodyPr/>
        <a:lstStyle/>
        <a:p>
          <a:r>
            <a:rPr lang="en-US" b="1" dirty="0" smtClean="0"/>
            <a:t>Histoire</a:t>
          </a:r>
          <a:endParaRPr lang="en-US" b="1" dirty="0"/>
        </a:p>
      </dgm:t>
    </dgm:pt>
    <dgm:pt modelId="{411D5F4F-AA01-4F5F-A4D0-C4DE3A4E414A}" type="parTrans" cxnId="{1F158C09-DBE9-4538-BC0A-B7182576E0BB}">
      <dgm:prSet/>
      <dgm:spPr/>
      <dgm:t>
        <a:bodyPr/>
        <a:lstStyle/>
        <a:p>
          <a:endParaRPr lang="en-US"/>
        </a:p>
      </dgm:t>
    </dgm:pt>
    <dgm:pt modelId="{A187F6C6-ECB7-41C2-B572-51CAFEB4F999}" type="sibTrans" cxnId="{1F158C09-DBE9-4538-BC0A-B7182576E0BB}">
      <dgm:prSet/>
      <dgm:spPr/>
      <dgm:t>
        <a:bodyPr/>
        <a:lstStyle/>
        <a:p>
          <a:endParaRPr lang="en-US"/>
        </a:p>
      </dgm:t>
    </dgm:pt>
    <dgm:pt modelId="{9C6178E1-F0DD-427E-B297-CD1E305BB65A}">
      <dgm:prSet phldrT="[Text]"/>
      <dgm:spPr/>
      <dgm:t>
        <a:bodyPr/>
        <a:lstStyle/>
        <a:p>
          <a:r>
            <a:rPr lang="en-US" b="1" dirty="0" err="1" smtClean="0"/>
            <a:t>Sociologie</a:t>
          </a:r>
          <a:endParaRPr lang="en-US" b="1" dirty="0"/>
        </a:p>
      </dgm:t>
    </dgm:pt>
    <dgm:pt modelId="{9DFFB418-E3C7-41D5-B0C5-2CF4C02F99D5}" type="parTrans" cxnId="{2CC9EB9A-C719-420F-953A-38D5C6C2E5A5}">
      <dgm:prSet/>
      <dgm:spPr/>
      <dgm:t>
        <a:bodyPr/>
        <a:lstStyle/>
        <a:p>
          <a:endParaRPr lang="en-US"/>
        </a:p>
      </dgm:t>
    </dgm:pt>
    <dgm:pt modelId="{F72511D5-C299-4920-BC5C-A4EA4EFECED4}" type="sibTrans" cxnId="{2CC9EB9A-C719-420F-953A-38D5C6C2E5A5}">
      <dgm:prSet/>
      <dgm:spPr/>
      <dgm:t>
        <a:bodyPr/>
        <a:lstStyle/>
        <a:p>
          <a:endParaRPr lang="en-US"/>
        </a:p>
      </dgm:t>
    </dgm:pt>
    <dgm:pt modelId="{E171F935-AC5B-477B-A3E5-CB1491EE809D}">
      <dgm:prSet phldrT="[Text]"/>
      <dgm:spPr/>
      <dgm:t>
        <a:bodyPr/>
        <a:lstStyle/>
        <a:p>
          <a:r>
            <a:rPr lang="en-US" b="1" dirty="0" err="1" smtClean="0"/>
            <a:t>Economie</a:t>
          </a:r>
          <a:endParaRPr lang="en-US" b="1" dirty="0"/>
        </a:p>
      </dgm:t>
    </dgm:pt>
    <dgm:pt modelId="{4CE56C36-4418-4FF8-9049-420FA07CDEC9}" type="parTrans" cxnId="{467781B3-6074-47D3-B304-2C20F0743FDE}">
      <dgm:prSet/>
      <dgm:spPr/>
      <dgm:t>
        <a:bodyPr/>
        <a:lstStyle/>
        <a:p>
          <a:endParaRPr lang="en-US"/>
        </a:p>
      </dgm:t>
    </dgm:pt>
    <dgm:pt modelId="{78DDF629-B6E7-47F8-AE7E-6E870626E322}" type="sibTrans" cxnId="{467781B3-6074-47D3-B304-2C20F0743FDE}">
      <dgm:prSet/>
      <dgm:spPr/>
      <dgm:t>
        <a:bodyPr/>
        <a:lstStyle/>
        <a:p>
          <a:endParaRPr lang="en-US"/>
        </a:p>
      </dgm:t>
    </dgm:pt>
    <dgm:pt modelId="{D9E3C037-282A-42F3-91EE-37810C21DCED}">
      <dgm:prSet/>
      <dgm:spPr/>
      <dgm:t>
        <a:bodyPr/>
        <a:lstStyle/>
        <a:p>
          <a:r>
            <a:rPr lang="en-US" b="1" dirty="0" err="1" smtClean="0"/>
            <a:t>Géographie</a:t>
          </a:r>
          <a:endParaRPr lang="en-US" b="1" dirty="0"/>
        </a:p>
      </dgm:t>
    </dgm:pt>
    <dgm:pt modelId="{B2CED79E-D333-4C39-8B66-066D33FE019A}" type="parTrans" cxnId="{BB896779-C888-416B-BC9A-E5227BBB3837}">
      <dgm:prSet/>
      <dgm:spPr/>
      <dgm:t>
        <a:bodyPr/>
        <a:lstStyle/>
        <a:p>
          <a:endParaRPr lang="en-US"/>
        </a:p>
      </dgm:t>
    </dgm:pt>
    <dgm:pt modelId="{2682CB32-7B68-4E87-9096-C1C40C31E4F7}" type="sibTrans" cxnId="{BB896779-C888-416B-BC9A-E5227BBB3837}">
      <dgm:prSet/>
      <dgm:spPr/>
      <dgm:t>
        <a:bodyPr/>
        <a:lstStyle/>
        <a:p>
          <a:endParaRPr lang="en-US"/>
        </a:p>
      </dgm:t>
    </dgm:pt>
    <dgm:pt modelId="{C2C7F37C-DF85-423A-AC48-FF34F0F28814}" type="pres">
      <dgm:prSet presAssocID="{F75E6CFE-6139-4B21-9498-F52D14BC505D}" presName="CompostProcess" presStyleCnt="0">
        <dgm:presLayoutVars>
          <dgm:dir/>
          <dgm:resizeHandles val="exact"/>
        </dgm:presLayoutVars>
      </dgm:prSet>
      <dgm:spPr/>
    </dgm:pt>
    <dgm:pt modelId="{5C8F5426-6C53-4314-8E66-D9302D37A690}" type="pres">
      <dgm:prSet presAssocID="{F75E6CFE-6139-4B21-9498-F52D14BC505D}" presName="arrow" presStyleLbl="bgShp" presStyleIdx="0" presStyleCnt="1"/>
      <dgm:spPr/>
    </dgm:pt>
    <dgm:pt modelId="{3A53F33E-1398-4852-AD1B-C837C06C542F}" type="pres">
      <dgm:prSet presAssocID="{F75E6CFE-6139-4B21-9498-F52D14BC505D}" presName="linearProcess" presStyleCnt="0"/>
      <dgm:spPr/>
    </dgm:pt>
    <dgm:pt modelId="{D5898DB9-5870-4354-82CE-B00F6C0982EB}" type="pres">
      <dgm:prSet presAssocID="{8D980AFC-B44B-459A-A58E-AA5797E0CF3A}" presName="textNode" presStyleLbl="node1" presStyleIdx="0" presStyleCnt="4" custScaleX="53080" custScaleY="50070" custLinFactNeighborX="-674" custLinFactNeighborY="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D9327-9957-434A-ADEE-9D943CCA41C2}" type="pres">
      <dgm:prSet presAssocID="{A187F6C6-ECB7-41C2-B572-51CAFEB4F999}" presName="sibTrans" presStyleCnt="0"/>
      <dgm:spPr/>
    </dgm:pt>
    <dgm:pt modelId="{52F991FE-E211-40DB-9455-F91C25C49AA8}" type="pres">
      <dgm:prSet presAssocID="{D9E3C037-282A-42F3-91EE-37810C21DCED}" presName="textNode" presStyleLbl="node1" presStyleIdx="1" presStyleCnt="4" custScaleX="58792" custScaleY="49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A6221-D216-40F8-8AC0-C25107A464C5}" type="pres">
      <dgm:prSet presAssocID="{2682CB32-7B68-4E87-9096-C1C40C31E4F7}" presName="sibTrans" presStyleCnt="0"/>
      <dgm:spPr/>
    </dgm:pt>
    <dgm:pt modelId="{8785BE45-C4D5-4CA4-B704-69742F985B98}" type="pres">
      <dgm:prSet presAssocID="{9C6178E1-F0DD-427E-B297-CD1E305BB65A}" presName="textNode" presStyleLbl="node1" presStyleIdx="2" presStyleCnt="4" custScaleX="53163" custScaleY="46689" custLinFactNeighborX="-3495" custLinFactNeighborY="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D9F4B-B026-4A8C-98E3-A50399E155FF}" type="pres">
      <dgm:prSet presAssocID="{F72511D5-C299-4920-BC5C-A4EA4EFECED4}" presName="sibTrans" presStyleCnt="0"/>
      <dgm:spPr/>
    </dgm:pt>
    <dgm:pt modelId="{6D66623A-74EE-4CD6-AB31-C234A73E9E1D}" type="pres">
      <dgm:prSet presAssocID="{E171F935-AC5B-477B-A3E5-CB1491EE809D}" presName="textNode" presStyleLbl="node1" presStyleIdx="3" presStyleCnt="4" custScaleX="47840" custScaleY="45250" custLinFactNeighborX="537" custLinFactNeighborY="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1EA50-F7C5-491D-9FCE-267B2D237675}" type="presOf" srcId="{D9E3C037-282A-42F3-91EE-37810C21DCED}" destId="{52F991FE-E211-40DB-9455-F91C25C49AA8}" srcOrd="0" destOrd="0" presId="urn:microsoft.com/office/officeart/2005/8/layout/hProcess9"/>
    <dgm:cxn modelId="{90A06836-9883-4E81-AF15-732DFA058964}" type="presOf" srcId="{8D980AFC-B44B-459A-A58E-AA5797E0CF3A}" destId="{D5898DB9-5870-4354-82CE-B00F6C0982EB}" srcOrd="0" destOrd="0" presId="urn:microsoft.com/office/officeart/2005/8/layout/hProcess9"/>
    <dgm:cxn modelId="{2CC9EB9A-C719-420F-953A-38D5C6C2E5A5}" srcId="{F75E6CFE-6139-4B21-9498-F52D14BC505D}" destId="{9C6178E1-F0DD-427E-B297-CD1E305BB65A}" srcOrd="2" destOrd="0" parTransId="{9DFFB418-E3C7-41D5-B0C5-2CF4C02F99D5}" sibTransId="{F72511D5-C299-4920-BC5C-A4EA4EFECED4}"/>
    <dgm:cxn modelId="{638E100E-705D-4DE2-93EB-F98D4CE9DABD}" type="presOf" srcId="{9C6178E1-F0DD-427E-B297-CD1E305BB65A}" destId="{8785BE45-C4D5-4CA4-B704-69742F985B98}" srcOrd="0" destOrd="0" presId="urn:microsoft.com/office/officeart/2005/8/layout/hProcess9"/>
    <dgm:cxn modelId="{BB896779-C888-416B-BC9A-E5227BBB3837}" srcId="{F75E6CFE-6139-4B21-9498-F52D14BC505D}" destId="{D9E3C037-282A-42F3-91EE-37810C21DCED}" srcOrd="1" destOrd="0" parTransId="{B2CED79E-D333-4C39-8B66-066D33FE019A}" sibTransId="{2682CB32-7B68-4E87-9096-C1C40C31E4F7}"/>
    <dgm:cxn modelId="{C1DB98FF-EF5E-49D5-A3C1-7FA4F1046F11}" type="presOf" srcId="{E171F935-AC5B-477B-A3E5-CB1491EE809D}" destId="{6D66623A-74EE-4CD6-AB31-C234A73E9E1D}" srcOrd="0" destOrd="0" presId="urn:microsoft.com/office/officeart/2005/8/layout/hProcess9"/>
    <dgm:cxn modelId="{1F158C09-DBE9-4538-BC0A-B7182576E0BB}" srcId="{F75E6CFE-6139-4B21-9498-F52D14BC505D}" destId="{8D980AFC-B44B-459A-A58E-AA5797E0CF3A}" srcOrd="0" destOrd="0" parTransId="{411D5F4F-AA01-4F5F-A4D0-C4DE3A4E414A}" sibTransId="{A187F6C6-ECB7-41C2-B572-51CAFEB4F999}"/>
    <dgm:cxn modelId="{467781B3-6074-47D3-B304-2C20F0743FDE}" srcId="{F75E6CFE-6139-4B21-9498-F52D14BC505D}" destId="{E171F935-AC5B-477B-A3E5-CB1491EE809D}" srcOrd="3" destOrd="0" parTransId="{4CE56C36-4418-4FF8-9049-420FA07CDEC9}" sibTransId="{78DDF629-B6E7-47F8-AE7E-6E870626E322}"/>
    <dgm:cxn modelId="{FDC2DB72-7B3B-4050-BE03-3C798ACF8673}" type="presOf" srcId="{F75E6CFE-6139-4B21-9498-F52D14BC505D}" destId="{C2C7F37C-DF85-423A-AC48-FF34F0F28814}" srcOrd="0" destOrd="0" presId="urn:microsoft.com/office/officeart/2005/8/layout/hProcess9"/>
    <dgm:cxn modelId="{45D730B2-6B88-499E-9E8B-DF9BA081A0FC}" type="presParOf" srcId="{C2C7F37C-DF85-423A-AC48-FF34F0F28814}" destId="{5C8F5426-6C53-4314-8E66-D9302D37A690}" srcOrd="0" destOrd="0" presId="urn:microsoft.com/office/officeart/2005/8/layout/hProcess9"/>
    <dgm:cxn modelId="{59D85EAE-AE33-43C6-B5F7-8F93DE83B9BA}" type="presParOf" srcId="{C2C7F37C-DF85-423A-AC48-FF34F0F28814}" destId="{3A53F33E-1398-4852-AD1B-C837C06C542F}" srcOrd="1" destOrd="0" presId="urn:microsoft.com/office/officeart/2005/8/layout/hProcess9"/>
    <dgm:cxn modelId="{4E3C2FD4-48C8-4E6E-98CB-5864D94F29B2}" type="presParOf" srcId="{3A53F33E-1398-4852-AD1B-C837C06C542F}" destId="{D5898DB9-5870-4354-82CE-B00F6C0982EB}" srcOrd="0" destOrd="0" presId="urn:microsoft.com/office/officeart/2005/8/layout/hProcess9"/>
    <dgm:cxn modelId="{2757E5D5-A227-46A8-BD4D-C4786A6DB9AE}" type="presParOf" srcId="{3A53F33E-1398-4852-AD1B-C837C06C542F}" destId="{709D9327-9957-434A-ADEE-9D943CCA41C2}" srcOrd="1" destOrd="0" presId="urn:microsoft.com/office/officeart/2005/8/layout/hProcess9"/>
    <dgm:cxn modelId="{9BFADBD1-C34C-416D-804C-47FB5A95B584}" type="presParOf" srcId="{3A53F33E-1398-4852-AD1B-C837C06C542F}" destId="{52F991FE-E211-40DB-9455-F91C25C49AA8}" srcOrd="2" destOrd="0" presId="urn:microsoft.com/office/officeart/2005/8/layout/hProcess9"/>
    <dgm:cxn modelId="{9DD89E1F-A0AF-4B8A-A076-7B93C20C45B3}" type="presParOf" srcId="{3A53F33E-1398-4852-AD1B-C837C06C542F}" destId="{685A6221-D216-40F8-8AC0-C25107A464C5}" srcOrd="3" destOrd="0" presId="urn:microsoft.com/office/officeart/2005/8/layout/hProcess9"/>
    <dgm:cxn modelId="{23062870-15C3-4781-91E5-3B5FCEA270A6}" type="presParOf" srcId="{3A53F33E-1398-4852-AD1B-C837C06C542F}" destId="{8785BE45-C4D5-4CA4-B704-69742F985B98}" srcOrd="4" destOrd="0" presId="urn:microsoft.com/office/officeart/2005/8/layout/hProcess9"/>
    <dgm:cxn modelId="{B4FFAC32-A573-47B2-B3BF-33F92C729F82}" type="presParOf" srcId="{3A53F33E-1398-4852-AD1B-C837C06C542F}" destId="{3EBD9F4B-B026-4A8C-98E3-A50399E155FF}" srcOrd="5" destOrd="0" presId="urn:microsoft.com/office/officeart/2005/8/layout/hProcess9"/>
    <dgm:cxn modelId="{AC61E628-4DD4-4CAB-8CFA-45124F447F9C}" type="presParOf" srcId="{3A53F33E-1398-4852-AD1B-C837C06C542F}" destId="{6D66623A-74EE-4CD6-AB31-C234A73E9E1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988030-55A7-41B6-ABA7-94377D3DD2F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D591BD3-D5C2-47B6-99EA-53B51126934A}">
      <dgm:prSet phldrT="[Text]"/>
      <dgm:spPr/>
      <dgm:t>
        <a:bodyPr/>
        <a:lstStyle/>
        <a:p>
          <a:r>
            <a:rPr lang="en-US" b="1" dirty="0" smtClean="0"/>
            <a:t>Protection / </a:t>
          </a:r>
          <a:r>
            <a:rPr lang="en-US" b="1" dirty="0" err="1" smtClean="0"/>
            <a:t>mise</a:t>
          </a:r>
          <a:r>
            <a:rPr lang="en-US" b="1" dirty="0" smtClean="0"/>
            <a:t> en </a:t>
          </a:r>
          <a:r>
            <a:rPr lang="en-US" b="1" dirty="0" err="1" smtClean="0"/>
            <a:t>valeur</a:t>
          </a:r>
          <a:endParaRPr lang="en-US" b="1" dirty="0"/>
        </a:p>
      </dgm:t>
    </dgm:pt>
    <dgm:pt modelId="{EBDEE03E-99B5-4B7C-9411-C978655CB801}" type="parTrans" cxnId="{3EE8D512-E749-48CB-9C28-AF4C310ED244}">
      <dgm:prSet/>
      <dgm:spPr/>
      <dgm:t>
        <a:bodyPr/>
        <a:lstStyle/>
        <a:p>
          <a:endParaRPr lang="en-US"/>
        </a:p>
      </dgm:t>
    </dgm:pt>
    <dgm:pt modelId="{5941BC0C-80E3-4F2A-A834-75D41208BEFE}" type="sibTrans" cxnId="{3EE8D512-E749-48CB-9C28-AF4C310ED244}">
      <dgm:prSet/>
      <dgm:spPr/>
      <dgm:t>
        <a:bodyPr/>
        <a:lstStyle/>
        <a:p>
          <a:endParaRPr lang="en-US"/>
        </a:p>
      </dgm:t>
    </dgm:pt>
    <dgm:pt modelId="{2EC3357B-36D3-473A-BD07-0E026C525087}">
      <dgm:prSet phldrT="[Text]"/>
      <dgm:spPr/>
      <dgm:t>
        <a:bodyPr/>
        <a:lstStyle/>
        <a:p>
          <a:r>
            <a:rPr lang="en-US" b="1" dirty="0" err="1" smtClean="0"/>
            <a:t>Sensibilisation</a:t>
          </a:r>
          <a:r>
            <a:rPr lang="en-US" b="1" dirty="0" smtClean="0"/>
            <a:t> promotion</a:t>
          </a:r>
          <a:endParaRPr lang="en-US" b="1" dirty="0"/>
        </a:p>
      </dgm:t>
    </dgm:pt>
    <dgm:pt modelId="{EC54AB06-C82E-484A-8A92-77F168A825FA}" type="parTrans" cxnId="{68D698BF-1294-44EB-AD52-3C454206457B}">
      <dgm:prSet/>
      <dgm:spPr/>
      <dgm:t>
        <a:bodyPr/>
        <a:lstStyle/>
        <a:p>
          <a:endParaRPr lang="en-US"/>
        </a:p>
      </dgm:t>
    </dgm:pt>
    <dgm:pt modelId="{078E2FA8-9AAA-4B37-99C0-D7DE72C7AF11}" type="sibTrans" cxnId="{68D698BF-1294-44EB-AD52-3C454206457B}">
      <dgm:prSet/>
      <dgm:spPr/>
      <dgm:t>
        <a:bodyPr/>
        <a:lstStyle/>
        <a:p>
          <a:endParaRPr lang="en-US"/>
        </a:p>
      </dgm:t>
    </dgm:pt>
    <dgm:pt modelId="{2E5E25B7-E080-4132-AA6A-A3DC7626F5BC}">
      <dgm:prSet phldrT="[Text]"/>
      <dgm:spPr/>
      <dgm:t>
        <a:bodyPr/>
        <a:lstStyle/>
        <a:p>
          <a:r>
            <a:rPr lang="en-US" b="1" dirty="0" smtClean="0"/>
            <a:t>Plus-value </a:t>
          </a:r>
          <a:r>
            <a:rPr lang="en-US" b="1" dirty="0" err="1" smtClean="0"/>
            <a:t>économique</a:t>
          </a:r>
          <a:r>
            <a:rPr lang="en-US" b="1" dirty="0" smtClean="0"/>
            <a:t> et de </a:t>
          </a:r>
          <a:r>
            <a:rPr lang="en-US" b="1" dirty="0" err="1" smtClean="0"/>
            <a:t>bien-être</a:t>
          </a:r>
          <a:endParaRPr lang="en-US" b="1" dirty="0"/>
        </a:p>
      </dgm:t>
    </dgm:pt>
    <dgm:pt modelId="{49A7FE61-2E24-4F5B-8691-D04D42F33185}" type="parTrans" cxnId="{B42BDFD6-057F-4EC9-81A1-C900EC69ED5C}">
      <dgm:prSet/>
      <dgm:spPr/>
      <dgm:t>
        <a:bodyPr/>
        <a:lstStyle/>
        <a:p>
          <a:endParaRPr lang="en-US"/>
        </a:p>
      </dgm:t>
    </dgm:pt>
    <dgm:pt modelId="{983CAD63-C796-44EC-8F12-A9B8E9B4DB57}" type="sibTrans" cxnId="{B42BDFD6-057F-4EC9-81A1-C900EC69ED5C}">
      <dgm:prSet/>
      <dgm:spPr/>
      <dgm:t>
        <a:bodyPr/>
        <a:lstStyle/>
        <a:p>
          <a:endParaRPr lang="en-US"/>
        </a:p>
      </dgm:t>
    </dgm:pt>
    <dgm:pt modelId="{0651EC7B-18EA-46B4-A521-0A9D61EC95CE}" type="pres">
      <dgm:prSet presAssocID="{1E988030-55A7-41B6-ABA7-94377D3DD2FA}" presName="compositeShape" presStyleCnt="0">
        <dgm:presLayoutVars>
          <dgm:chMax val="7"/>
          <dgm:dir/>
          <dgm:resizeHandles val="exact"/>
        </dgm:presLayoutVars>
      </dgm:prSet>
      <dgm:spPr/>
    </dgm:pt>
    <dgm:pt modelId="{7FFBAEBD-3DC7-4040-976D-E6FBF58BF8BE}" type="pres">
      <dgm:prSet presAssocID="{1E988030-55A7-41B6-ABA7-94377D3DD2FA}" presName="wedge1" presStyleLbl="node1" presStyleIdx="0" presStyleCnt="3"/>
      <dgm:spPr/>
      <dgm:t>
        <a:bodyPr/>
        <a:lstStyle/>
        <a:p>
          <a:endParaRPr lang="en-US"/>
        </a:p>
      </dgm:t>
    </dgm:pt>
    <dgm:pt modelId="{EF9F134D-748D-429C-8698-4D1988440A3C}" type="pres">
      <dgm:prSet presAssocID="{1E988030-55A7-41B6-ABA7-94377D3DD2FA}" presName="dummy1a" presStyleCnt="0"/>
      <dgm:spPr/>
    </dgm:pt>
    <dgm:pt modelId="{CF3D098E-2428-4186-A5B7-38595F5CB6D1}" type="pres">
      <dgm:prSet presAssocID="{1E988030-55A7-41B6-ABA7-94377D3DD2FA}" presName="dummy1b" presStyleCnt="0"/>
      <dgm:spPr/>
    </dgm:pt>
    <dgm:pt modelId="{787861C8-E3C6-4572-9E27-76635E571F0F}" type="pres">
      <dgm:prSet presAssocID="{1E988030-55A7-41B6-ABA7-94377D3DD2F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694BD-85AC-4E0C-BDEF-2036D577AD8E}" type="pres">
      <dgm:prSet presAssocID="{1E988030-55A7-41B6-ABA7-94377D3DD2FA}" presName="wedge2" presStyleLbl="node1" presStyleIdx="1" presStyleCnt="3"/>
      <dgm:spPr/>
      <dgm:t>
        <a:bodyPr/>
        <a:lstStyle/>
        <a:p>
          <a:endParaRPr lang="en-US"/>
        </a:p>
      </dgm:t>
    </dgm:pt>
    <dgm:pt modelId="{EA30C6B2-1B93-48EC-A089-6642D4641A17}" type="pres">
      <dgm:prSet presAssocID="{1E988030-55A7-41B6-ABA7-94377D3DD2FA}" presName="dummy2a" presStyleCnt="0"/>
      <dgm:spPr/>
    </dgm:pt>
    <dgm:pt modelId="{9F94EA59-ACF8-4DFA-B443-EA4B9A4BE22E}" type="pres">
      <dgm:prSet presAssocID="{1E988030-55A7-41B6-ABA7-94377D3DD2FA}" presName="dummy2b" presStyleCnt="0"/>
      <dgm:spPr/>
    </dgm:pt>
    <dgm:pt modelId="{50B6CD13-DA09-4F1D-9D86-86283B87EC20}" type="pres">
      <dgm:prSet presAssocID="{1E988030-55A7-41B6-ABA7-94377D3DD2F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9B2F6-E879-4388-9028-75D0C9DE9038}" type="pres">
      <dgm:prSet presAssocID="{1E988030-55A7-41B6-ABA7-94377D3DD2FA}" presName="wedge3" presStyleLbl="node1" presStyleIdx="2" presStyleCnt="3"/>
      <dgm:spPr/>
      <dgm:t>
        <a:bodyPr/>
        <a:lstStyle/>
        <a:p>
          <a:endParaRPr lang="en-US"/>
        </a:p>
      </dgm:t>
    </dgm:pt>
    <dgm:pt modelId="{C651E01A-27EE-42C7-AD0B-359EDE745CAB}" type="pres">
      <dgm:prSet presAssocID="{1E988030-55A7-41B6-ABA7-94377D3DD2FA}" presName="dummy3a" presStyleCnt="0"/>
      <dgm:spPr/>
    </dgm:pt>
    <dgm:pt modelId="{972DC36A-C451-4F10-B503-BB6B450243FC}" type="pres">
      <dgm:prSet presAssocID="{1E988030-55A7-41B6-ABA7-94377D3DD2FA}" presName="dummy3b" presStyleCnt="0"/>
      <dgm:spPr/>
    </dgm:pt>
    <dgm:pt modelId="{5E4EE9C2-E8D7-477C-B95E-21D72DFCF3E7}" type="pres">
      <dgm:prSet presAssocID="{1E988030-55A7-41B6-ABA7-94377D3DD2F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2C05C-E147-4651-BF69-E8A6B477D2EC}" type="pres">
      <dgm:prSet presAssocID="{5941BC0C-80E3-4F2A-A834-75D41208BEFE}" presName="arrowWedge1" presStyleLbl="fgSibTrans2D1" presStyleIdx="0" presStyleCnt="3"/>
      <dgm:spPr/>
    </dgm:pt>
    <dgm:pt modelId="{4E035D89-E13F-4C23-B993-0BE50586A20F}" type="pres">
      <dgm:prSet presAssocID="{078E2FA8-9AAA-4B37-99C0-D7DE72C7AF11}" presName="arrowWedge2" presStyleLbl="fgSibTrans2D1" presStyleIdx="1" presStyleCnt="3"/>
      <dgm:spPr/>
    </dgm:pt>
    <dgm:pt modelId="{8468A142-E347-4755-B4EE-7B796E122CA6}" type="pres">
      <dgm:prSet presAssocID="{983CAD63-C796-44EC-8F12-A9B8E9B4DB57}" presName="arrowWedge3" presStyleLbl="fgSibTrans2D1" presStyleIdx="2" presStyleCnt="3"/>
      <dgm:spPr/>
    </dgm:pt>
  </dgm:ptLst>
  <dgm:cxnLst>
    <dgm:cxn modelId="{B42BDFD6-057F-4EC9-81A1-C900EC69ED5C}" srcId="{1E988030-55A7-41B6-ABA7-94377D3DD2FA}" destId="{2E5E25B7-E080-4132-AA6A-A3DC7626F5BC}" srcOrd="2" destOrd="0" parTransId="{49A7FE61-2E24-4F5B-8691-D04D42F33185}" sibTransId="{983CAD63-C796-44EC-8F12-A9B8E9B4DB57}"/>
    <dgm:cxn modelId="{195F857B-30F1-449C-8639-2BD61D9170C4}" type="presOf" srcId="{1E988030-55A7-41B6-ABA7-94377D3DD2FA}" destId="{0651EC7B-18EA-46B4-A521-0A9D61EC95CE}" srcOrd="0" destOrd="0" presId="urn:microsoft.com/office/officeart/2005/8/layout/cycle8"/>
    <dgm:cxn modelId="{A1E4CE3C-C114-4A7A-BC20-2CA024CA8AC2}" type="presOf" srcId="{7D591BD3-D5C2-47B6-99EA-53B51126934A}" destId="{7FFBAEBD-3DC7-4040-976D-E6FBF58BF8BE}" srcOrd="0" destOrd="0" presId="urn:microsoft.com/office/officeart/2005/8/layout/cycle8"/>
    <dgm:cxn modelId="{2D1AB783-AB4E-4878-A498-4CF0C69B56C1}" type="presOf" srcId="{7D591BD3-D5C2-47B6-99EA-53B51126934A}" destId="{787861C8-E3C6-4572-9E27-76635E571F0F}" srcOrd="1" destOrd="0" presId="urn:microsoft.com/office/officeart/2005/8/layout/cycle8"/>
    <dgm:cxn modelId="{EEE2BEC9-9BCF-4042-A9BE-1E92BDBA2B04}" type="presOf" srcId="{2E5E25B7-E080-4132-AA6A-A3DC7626F5BC}" destId="{5E4EE9C2-E8D7-477C-B95E-21D72DFCF3E7}" srcOrd="1" destOrd="0" presId="urn:microsoft.com/office/officeart/2005/8/layout/cycle8"/>
    <dgm:cxn modelId="{68D698BF-1294-44EB-AD52-3C454206457B}" srcId="{1E988030-55A7-41B6-ABA7-94377D3DD2FA}" destId="{2EC3357B-36D3-473A-BD07-0E026C525087}" srcOrd="1" destOrd="0" parTransId="{EC54AB06-C82E-484A-8A92-77F168A825FA}" sibTransId="{078E2FA8-9AAA-4B37-99C0-D7DE72C7AF11}"/>
    <dgm:cxn modelId="{3C31B771-04D7-48C9-9231-5F5D62D88919}" type="presOf" srcId="{2EC3357B-36D3-473A-BD07-0E026C525087}" destId="{50B6CD13-DA09-4F1D-9D86-86283B87EC20}" srcOrd="1" destOrd="0" presId="urn:microsoft.com/office/officeart/2005/8/layout/cycle8"/>
    <dgm:cxn modelId="{29AE67E2-4A57-412C-8B99-1273EA1D6D20}" type="presOf" srcId="{2E5E25B7-E080-4132-AA6A-A3DC7626F5BC}" destId="{CCF9B2F6-E879-4388-9028-75D0C9DE9038}" srcOrd="0" destOrd="0" presId="urn:microsoft.com/office/officeart/2005/8/layout/cycle8"/>
    <dgm:cxn modelId="{5053E4DB-1A8B-4033-9B5C-58A09FEDB972}" type="presOf" srcId="{2EC3357B-36D3-473A-BD07-0E026C525087}" destId="{29B694BD-85AC-4E0C-BDEF-2036D577AD8E}" srcOrd="0" destOrd="0" presId="urn:microsoft.com/office/officeart/2005/8/layout/cycle8"/>
    <dgm:cxn modelId="{3EE8D512-E749-48CB-9C28-AF4C310ED244}" srcId="{1E988030-55A7-41B6-ABA7-94377D3DD2FA}" destId="{7D591BD3-D5C2-47B6-99EA-53B51126934A}" srcOrd="0" destOrd="0" parTransId="{EBDEE03E-99B5-4B7C-9411-C978655CB801}" sibTransId="{5941BC0C-80E3-4F2A-A834-75D41208BEFE}"/>
    <dgm:cxn modelId="{672EED17-B689-4521-9A5E-9939B614B6CC}" type="presParOf" srcId="{0651EC7B-18EA-46B4-A521-0A9D61EC95CE}" destId="{7FFBAEBD-3DC7-4040-976D-E6FBF58BF8BE}" srcOrd="0" destOrd="0" presId="urn:microsoft.com/office/officeart/2005/8/layout/cycle8"/>
    <dgm:cxn modelId="{B8211AA5-6ACB-4EDF-AF14-A5E7C28A355C}" type="presParOf" srcId="{0651EC7B-18EA-46B4-A521-0A9D61EC95CE}" destId="{EF9F134D-748D-429C-8698-4D1988440A3C}" srcOrd="1" destOrd="0" presId="urn:microsoft.com/office/officeart/2005/8/layout/cycle8"/>
    <dgm:cxn modelId="{8E1F2408-6A3F-4372-B106-68F8F61F3DEC}" type="presParOf" srcId="{0651EC7B-18EA-46B4-A521-0A9D61EC95CE}" destId="{CF3D098E-2428-4186-A5B7-38595F5CB6D1}" srcOrd="2" destOrd="0" presId="urn:microsoft.com/office/officeart/2005/8/layout/cycle8"/>
    <dgm:cxn modelId="{050B249C-D87A-44CB-A4B3-638A914CEEE4}" type="presParOf" srcId="{0651EC7B-18EA-46B4-A521-0A9D61EC95CE}" destId="{787861C8-E3C6-4572-9E27-76635E571F0F}" srcOrd="3" destOrd="0" presId="urn:microsoft.com/office/officeart/2005/8/layout/cycle8"/>
    <dgm:cxn modelId="{03FC929D-82D2-47C3-BF3C-40D9C3474C37}" type="presParOf" srcId="{0651EC7B-18EA-46B4-A521-0A9D61EC95CE}" destId="{29B694BD-85AC-4E0C-BDEF-2036D577AD8E}" srcOrd="4" destOrd="0" presId="urn:microsoft.com/office/officeart/2005/8/layout/cycle8"/>
    <dgm:cxn modelId="{048407C7-CC41-43BB-AB45-0D48967DE127}" type="presParOf" srcId="{0651EC7B-18EA-46B4-A521-0A9D61EC95CE}" destId="{EA30C6B2-1B93-48EC-A089-6642D4641A17}" srcOrd="5" destOrd="0" presId="urn:microsoft.com/office/officeart/2005/8/layout/cycle8"/>
    <dgm:cxn modelId="{06FE2313-01CC-427D-A424-EAF9D1C06740}" type="presParOf" srcId="{0651EC7B-18EA-46B4-A521-0A9D61EC95CE}" destId="{9F94EA59-ACF8-4DFA-B443-EA4B9A4BE22E}" srcOrd="6" destOrd="0" presId="urn:microsoft.com/office/officeart/2005/8/layout/cycle8"/>
    <dgm:cxn modelId="{4ECDE24B-1D4A-4CAB-851D-170704CD7237}" type="presParOf" srcId="{0651EC7B-18EA-46B4-A521-0A9D61EC95CE}" destId="{50B6CD13-DA09-4F1D-9D86-86283B87EC20}" srcOrd="7" destOrd="0" presId="urn:microsoft.com/office/officeart/2005/8/layout/cycle8"/>
    <dgm:cxn modelId="{6E3A8774-2911-4C74-96F8-72CE5E07A942}" type="presParOf" srcId="{0651EC7B-18EA-46B4-A521-0A9D61EC95CE}" destId="{CCF9B2F6-E879-4388-9028-75D0C9DE9038}" srcOrd="8" destOrd="0" presId="urn:microsoft.com/office/officeart/2005/8/layout/cycle8"/>
    <dgm:cxn modelId="{A78265C0-86E7-46A0-A517-BE455BBA8C77}" type="presParOf" srcId="{0651EC7B-18EA-46B4-A521-0A9D61EC95CE}" destId="{C651E01A-27EE-42C7-AD0B-359EDE745CAB}" srcOrd="9" destOrd="0" presId="urn:microsoft.com/office/officeart/2005/8/layout/cycle8"/>
    <dgm:cxn modelId="{2332D826-DE8F-4A5A-B733-0FF63010AF5D}" type="presParOf" srcId="{0651EC7B-18EA-46B4-A521-0A9D61EC95CE}" destId="{972DC36A-C451-4F10-B503-BB6B450243FC}" srcOrd="10" destOrd="0" presId="urn:microsoft.com/office/officeart/2005/8/layout/cycle8"/>
    <dgm:cxn modelId="{A12F073A-7E54-4831-9F82-BCECA80BB6E1}" type="presParOf" srcId="{0651EC7B-18EA-46B4-A521-0A9D61EC95CE}" destId="{5E4EE9C2-E8D7-477C-B95E-21D72DFCF3E7}" srcOrd="11" destOrd="0" presId="urn:microsoft.com/office/officeart/2005/8/layout/cycle8"/>
    <dgm:cxn modelId="{FA428AD2-DAA3-4B59-AC0E-99FBAD08E481}" type="presParOf" srcId="{0651EC7B-18EA-46B4-A521-0A9D61EC95CE}" destId="{42B2C05C-E147-4651-BF69-E8A6B477D2EC}" srcOrd="12" destOrd="0" presId="urn:microsoft.com/office/officeart/2005/8/layout/cycle8"/>
    <dgm:cxn modelId="{D1970CA4-7B6D-4E0D-98CA-514E07D3E69E}" type="presParOf" srcId="{0651EC7B-18EA-46B4-A521-0A9D61EC95CE}" destId="{4E035D89-E13F-4C23-B993-0BE50586A20F}" srcOrd="13" destOrd="0" presId="urn:microsoft.com/office/officeart/2005/8/layout/cycle8"/>
    <dgm:cxn modelId="{AEE503C8-F1A1-4EB4-89C9-49C6677D7BEF}" type="presParOf" srcId="{0651EC7B-18EA-46B4-A521-0A9D61EC95CE}" destId="{8468A142-E347-4755-B4EE-7B796E122CA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83084-A953-4341-A7B3-31C89435F948}">
      <dsp:nvSpPr>
        <dsp:cNvPr id="0" name=""/>
        <dsp:cNvSpPr/>
      </dsp:nvSpPr>
      <dsp:spPr>
        <a:xfrm rot="5400000">
          <a:off x="-137497" y="141943"/>
          <a:ext cx="874480" cy="599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10e S</a:t>
          </a:r>
          <a:endParaRPr lang="en-US" sz="1800" kern="1200" dirty="0"/>
        </a:p>
      </dsp:txBody>
      <dsp:txXfrm rot="-5400000">
        <a:off x="1" y="304189"/>
        <a:ext cx="599485" cy="274995"/>
      </dsp:txXfrm>
    </dsp:sp>
    <dsp:sp modelId="{D10B88CF-0A2C-464D-968F-6DE9AAB22717}">
      <dsp:nvSpPr>
        <dsp:cNvPr id="0" name=""/>
        <dsp:cNvSpPr/>
      </dsp:nvSpPr>
      <dsp:spPr>
        <a:xfrm rot="5400000">
          <a:off x="3370335" y="-2743138"/>
          <a:ext cx="571738" cy="609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Sigefroi</a:t>
          </a:r>
          <a:endParaRPr lang="en-US" sz="2400" kern="1200" dirty="0"/>
        </a:p>
      </dsp:txBody>
      <dsp:txXfrm rot="-5400000">
        <a:off x="607473" y="47634"/>
        <a:ext cx="6069553" cy="515918"/>
      </dsp:txXfrm>
    </dsp:sp>
    <dsp:sp modelId="{0E2261CB-6758-4307-9227-700DC4A16F31}">
      <dsp:nvSpPr>
        <dsp:cNvPr id="0" name=""/>
        <dsp:cNvSpPr/>
      </dsp:nvSpPr>
      <dsp:spPr>
        <a:xfrm rot="5400000">
          <a:off x="-279566" y="1074749"/>
          <a:ext cx="1184666" cy="592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11-15e S.</a:t>
          </a:r>
          <a:endParaRPr lang="en-US" sz="1800" kern="1200" dirty="0"/>
        </a:p>
      </dsp:txBody>
      <dsp:txXfrm rot="-5400000">
        <a:off x="16283" y="1075386"/>
        <a:ext cx="592969" cy="591697"/>
      </dsp:txXfrm>
    </dsp:sp>
    <dsp:sp modelId="{341CCF69-097F-4538-B3EB-3CB6BF0A6D3B}">
      <dsp:nvSpPr>
        <dsp:cNvPr id="0" name=""/>
        <dsp:cNvSpPr/>
      </dsp:nvSpPr>
      <dsp:spPr>
        <a:xfrm rot="5400000">
          <a:off x="3661847" y="-2123318"/>
          <a:ext cx="572297" cy="6703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Comtes</a:t>
          </a:r>
          <a:r>
            <a:rPr lang="en-US" sz="2400" kern="1200" dirty="0" smtClean="0"/>
            <a:t> et </a:t>
          </a:r>
          <a:r>
            <a:rPr lang="en-US" sz="2400" kern="1200" dirty="0" err="1" smtClean="0"/>
            <a:t>Ducs</a:t>
          </a:r>
          <a:r>
            <a:rPr lang="en-US" sz="2400" kern="1200" dirty="0" smtClean="0"/>
            <a:t> de Luxembourg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Kruedelspforte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églises</a:t>
          </a:r>
          <a:r>
            <a:rPr lang="en-US" sz="2400" kern="1200" dirty="0" smtClean="0"/>
            <a:t> et </a:t>
          </a:r>
          <a:r>
            <a:rPr lang="en-US" sz="2400" kern="1200" dirty="0" err="1" smtClean="0"/>
            <a:t>couvents</a:t>
          </a:r>
          <a:endParaRPr lang="en-US" sz="2400" kern="1200" dirty="0"/>
        </a:p>
      </dsp:txBody>
      <dsp:txXfrm rot="-5400000">
        <a:off x="596228" y="970238"/>
        <a:ext cx="6675600" cy="516423"/>
      </dsp:txXfrm>
    </dsp:sp>
    <dsp:sp modelId="{14A4E61B-376C-4C6E-A8A0-0764BDBA4DB9}">
      <dsp:nvSpPr>
        <dsp:cNvPr id="0" name=""/>
        <dsp:cNvSpPr/>
      </dsp:nvSpPr>
      <dsp:spPr>
        <a:xfrm rot="5400000">
          <a:off x="-137497" y="2019113"/>
          <a:ext cx="874480" cy="599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15e S</a:t>
          </a:r>
          <a:r>
            <a:rPr lang="en-US" sz="1000" kern="1200" dirty="0" smtClean="0"/>
            <a:t>.</a:t>
          </a:r>
          <a:endParaRPr lang="en-US" sz="1000" kern="1200" dirty="0"/>
        </a:p>
      </dsp:txBody>
      <dsp:txXfrm rot="-5400000">
        <a:off x="1" y="2181359"/>
        <a:ext cx="599485" cy="274995"/>
      </dsp:txXfrm>
    </dsp:sp>
    <dsp:sp modelId="{F20E3972-E9E5-4F3A-A9C8-F0B1ACED3873}">
      <dsp:nvSpPr>
        <dsp:cNvPr id="0" name=""/>
        <dsp:cNvSpPr/>
      </dsp:nvSpPr>
      <dsp:spPr>
        <a:xfrm rot="5400000">
          <a:off x="3665105" y="-1185463"/>
          <a:ext cx="572297" cy="6703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Bourguignons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Mur de Wenceslas et </a:t>
          </a:r>
          <a:r>
            <a:rPr lang="en-US" sz="2400" kern="1200" dirty="0" err="1" smtClean="0"/>
            <a:t>contrescarpe</a:t>
          </a:r>
          <a:endParaRPr lang="en-US" sz="2400" kern="1200" dirty="0"/>
        </a:p>
      </dsp:txBody>
      <dsp:txXfrm rot="-5400000">
        <a:off x="599486" y="1908093"/>
        <a:ext cx="6675600" cy="516423"/>
      </dsp:txXfrm>
    </dsp:sp>
    <dsp:sp modelId="{DE2C52E7-9E73-461D-A34D-4A13DB9B4872}">
      <dsp:nvSpPr>
        <dsp:cNvPr id="0" name=""/>
        <dsp:cNvSpPr/>
      </dsp:nvSpPr>
      <dsp:spPr>
        <a:xfrm rot="5400000">
          <a:off x="-137497" y="2800414"/>
          <a:ext cx="874480" cy="599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16e et 17e S.</a:t>
          </a:r>
          <a:endParaRPr lang="en-US" sz="1800" kern="1200" dirty="0"/>
        </a:p>
      </dsp:txBody>
      <dsp:txXfrm rot="-5400000">
        <a:off x="1" y="2962660"/>
        <a:ext cx="599485" cy="274995"/>
      </dsp:txXfrm>
    </dsp:sp>
    <dsp:sp modelId="{02EF172C-4DEE-49A4-9917-F521E25C90EC}">
      <dsp:nvSpPr>
        <dsp:cNvPr id="0" name=""/>
        <dsp:cNvSpPr/>
      </dsp:nvSpPr>
      <dsp:spPr>
        <a:xfrm rot="5400000">
          <a:off x="3665105" y="-402702"/>
          <a:ext cx="572297" cy="6703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Régime </a:t>
          </a:r>
          <a:r>
            <a:rPr lang="en-US" sz="2400" kern="1200" dirty="0" err="1" smtClean="0"/>
            <a:t>espagnol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Mur </a:t>
          </a:r>
          <a:r>
            <a:rPr lang="en-US" sz="2400" kern="1200" dirty="0" err="1" smtClean="0"/>
            <a:t>bastionné</a:t>
          </a:r>
          <a:r>
            <a:rPr lang="en-US" sz="2400" kern="1200" dirty="0" smtClean="0"/>
            <a:t> et </a:t>
          </a:r>
          <a:r>
            <a:rPr lang="en-US" sz="2400" kern="1200" dirty="0" err="1" smtClean="0"/>
            <a:t>contrescarpe</a:t>
          </a:r>
          <a:endParaRPr lang="en-US" sz="2400" kern="1200" dirty="0"/>
        </a:p>
      </dsp:txBody>
      <dsp:txXfrm rot="-5400000">
        <a:off x="599486" y="2690854"/>
        <a:ext cx="6675600" cy="516423"/>
      </dsp:txXfrm>
    </dsp:sp>
    <dsp:sp modelId="{FD384B9A-59F6-4C05-A73E-6F54B47F6A33}">
      <dsp:nvSpPr>
        <dsp:cNvPr id="0" name=""/>
        <dsp:cNvSpPr/>
      </dsp:nvSpPr>
      <dsp:spPr>
        <a:xfrm rot="5400000">
          <a:off x="-137497" y="3583175"/>
          <a:ext cx="874480" cy="599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18e S.</a:t>
          </a:r>
          <a:endParaRPr lang="en-US" sz="1700" kern="1200" dirty="0"/>
        </a:p>
      </dsp:txBody>
      <dsp:txXfrm rot="-5400000">
        <a:off x="1" y="3745421"/>
        <a:ext cx="599485" cy="274995"/>
      </dsp:txXfrm>
    </dsp:sp>
    <dsp:sp modelId="{28DB19B9-9BC5-476F-BB35-25DBE7725361}">
      <dsp:nvSpPr>
        <dsp:cNvPr id="0" name=""/>
        <dsp:cNvSpPr/>
      </dsp:nvSpPr>
      <dsp:spPr>
        <a:xfrm rot="5400000">
          <a:off x="3665105" y="380059"/>
          <a:ext cx="572297" cy="6703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Régime </a:t>
          </a:r>
          <a:r>
            <a:rPr lang="en-US" sz="2400" kern="1200" dirty="0" err="1" smtClean="0"/>
            <a:t>autrichien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Ecluse</a:t>
          </a:r>
          <a:r>
            <a:rPr lang="en-US" sz="2400" kern="1200" dirty="0" smtClean="0"/>
            <a:t> du </a:t>
          </a:r>
          <a:r>
            <a:rPr lang="en-US" sz="2400" kern="1200" dirty="0" err="1" smtClean="0"/>
            <a:t>Grund</a:t>
          </a:r>
          <a:r>
            <a:rPr lang="en-US" sz="2400" kern="1200" dirty="0" smtClean="0"/>
            <a:t>, casemates</a:t>
          </a:r>
          <a:endParaRPr lang="en-US" sz="2400" kern="1200" dirty="0"/>
        </a:p>
      </dsp:txBody>
      <dsp:txXfrm rot="-5400000">
        <a:off x="599486" y="3473616"/>
        <a:ext cx="6675600" cy="516423"/>
      </dsp:txXfrm>
    </dsp:sp>
    <dsp:sp modelId="{A0761F80-4A33-4232-956E-FB29A7D320E7}">
      <dsp:nvSpPr>
        <dsp:cNvPr id="0" name=""/>
        <dsp:cNvSpPr/>
      </dsp:nvSpPr>
      <dsp:spPr>
        <a:xfrm rot="5400000">
          <a:off x="-137497" y="4365937"/>
          <a:ext cx="874480" cy="599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19e S.</a:t>
          </a:r>
          <a:endParaRPr lang="en-US" sz="1700" kern="1200" dirty="0"/>
        </a:p>
      </dsp:txBody>
      <dsp:txXfrm rot="-5400000">
        <a:off x="1" y="4528183"/>
        <a:ext cx="599485" cy="274995"/>
      </dsp:txXfrm>
    </dsp:sp>
    <dsp:sp modelId="{284532E6-A709-4D56-9E1A-08184F18C849}">
      <dsp:nvSpPr>
        <dsp:cNvPr id="0" name=""/>
        <dsp:cNvSpPr/>
      </dsp:nvSpPr>
      <dsp:spPr>
        <a:xfrm rot="5400000">
          <a:off x="3665105" y="1162820"/>
          <a:ext cx="572297" cy="6703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Régime </a:t>
          </a:r>
          <a:r>
            <a:rPr lang="en-US" sz="2400" kern="1200" dirty="0" err="1" smtClean="0"/>
            <a:t>prussien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Hôpital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militaire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viaducs</a:t>
          </a:r>
          <a:r>
            <a:rPr lang="en-US" sz="2400" kern="1200" dirty="0" smtClean="0"/>
            <a:t>, casernes, forts </a:t>
          </a:r>
          <a:r>
            <a:rPr lang="en-US" sz="2400" kern="1200" dirty="0" err="1" smtClean="0"/>
            <a:t>détachés</a:t>
          </a:r>
          <a:endParaRPr lang="en-US" sz="2400" kern="1200" dirty="0"/>
        </a:p>
      </dsp:txBody>
      <dsp:txXfrm rot="-5400000">
        <a:off x="599486" y="4256377"/>
        <a:ext cx="6675600" cy="516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878CF-A661-4478-928C-E9765E70F7B0}">
      <dsp:nvSpPr>
        <dsp:cNvPr id="0" name=""/>
        <dsp:cNvSpPr/>
      </dsp:nvSpPr>
      <dsp:spPr>
        <a:xfrm>
          <a:off x="0" y="1819275"/>
          <a:ext cx="5151120" cy="32194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98339-657E-4975-A615-154F4C4B728C}">
      <dsp:nvSpPr>
        <dsp:cNvPr id="0" name=""/>
        <dsp:cNvSpPr/>
      </dsp:nvSpPr>
      <dsp:spPr>
        <a:xfrm>
          <a:off x="507385" y="4213258"/>
          <a:ext cx="118475" cy="118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C715A-C291-4F73-8668-BBB5584FAA01}">
      <dsp:nvSpPr>
        <dsp:cNvPr id="0" name=""/>
        <dsp:cNvSpPr/>
      </dsp:nvSpPr>
      <dsp:spPr>
        <a:xfrm>
          <a:off x="109299" y="4411037"/>
          <a:ext cx="1393456" cy="76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Diagnostic -</a:t>
          </a:r>
          <a:r>
            <a:rPr lang="en-US" sz="1800" b="1" kern="1200" dirty="0" err="1" smtClean="0"/>
            <a:t>Veille</a:t>
          </a:r>
          <a:r>
            <a:rPr lang="en-US" sz="1800" b="1" kern="1200" dirty="0" smtClean="0"/>
            <a:t> - VUE</a:t>
          </a:r>
          <a:endParaRPr lang="en-US" sz="1800" b="1" kern="1200" dirty="0"/>
        </a:p>
      </dsp:txBody>
      <dsp:txXfrm>
        <a:off x="109299" y="4411037"/>
        <a:ext cx="1393456" cy="766229"/>
      </dsp:txXfrm>
    </dsp:sp>
    <dsp:sp modelId="{D67CE63E-DD7E-425F-A824-5D8D83946093}">
      <dsp:nvSpPr>
        <dsp:cNvPr id="0" name=""/>
        <dsp:cNvSpPr/>
      </dsp:nvSpPr>
      <dsp:spPr>
        <a:xfrm>
          <a:off x="1344442" y="3464413"/>
          <a:ext cx="206044" cy="206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2DFFB-67CF-4F8C-A92A-F9CC46DB788F}">
      <dsp:nvSpPr>
        <dsp:cNvPr id="0" name=""/>
        <dsp:cNvSpPr/>
      </dsp:nvSpPr>
      <dsp:spPr>
        <a:xfrm>
          <a:off x="2236244" y="3226318"/>
          <a:ext cx="1081735" cy="147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7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Vision 2030</a:t>
          </a:r>
          <a:endParaRPr lang="en-US" sz="1800" b="1" kern="1200" dirty="0"/>
        </a:p>
      </dsp:txBody>
      <dsp:txXfrm>
        <a:off x="2236244" y="3226318"/>
        <a:ext cx="1081735" cy="1471288"/>
      </dsp:txXfrm>
    </dsp:sp>
    <dsp:sp modelId="{AE0E0FAA-BBD3-4CC7-A042-2E72B94119EB}">
      <dsp:nvSpPr>
        <dsp:cNvPr id="0" name=""/>
        <dsp:cNvSpPr/>
      </dsp:nvSpPr>
      <dsp:spPr>
        <a:xfrm>
          <a:off x="2413299" y="2912600"/>
          <a:ext cx="273009" cy="27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F9367-ABA2-4E7C-A240-4AA3FAAED2BD}">
      <dsp:nvSpPr>
        <dsp:cNvPr id="0" name=""/>
        <dsp:cNvSpPr/>
      </dsp:nvSpPr>
      <dsp:spPr>
        <a:xfrm>
          <a:off x="3228487" y="2949345"/>
          <a:ext cx="1922632" cy="1989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6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Bénéfices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sociaux</a:t>
          </a:r>
          <a:r>
            <a:rPr lang="en-US" sz="1800" b="1" kern="1200" dirty="0" smtClean="0"/>
            <a:t> &amp; </a:t>
          </a:r>
          <a:r>
            <a:rPr lang="en-US" sz="1800" b="1" kern="1200" dirty="0" err="1" smtClean="0"/>
            <a:t>économiques</a:t>
          </a:r>
          <a:endParaRPr lang="en-US" sz="1800" b="1" kern="1200" dirty="0"/>
        </a:p>
      </dsp:txBody>
      <dsp:txXfrm>
        <a:off x="3228487" y="2949345"/>
        <a:ext cx="1922632" cy="1989620"/>
      </dsp:txXfrm>
    </dsp:sp>
    <dsp:sp modelId="{0A30CE09-C6A3-4D0D-A403-7203CC10184C}">
      <dsp:nvSpPr>
        <dsp:cNvPr id="0" name=""/>
        <dsp:cNvSpPr/>
      </dsp:nvSpPr>
      <dsp:spPr>
        <a:xfrm>
          <a:off x="3577452" y="2547514"/>
          <a:ext cx="365729" cy="365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34FE1-4AE1-4737-BD35-8A517C3A4362}">
      <dsp:nvSpPr>
        <dsp:cNvPr id="0" name=""/>
        <dsp:cNvSpPr/>
      </dsp:nvSpPr>
      <dsp:spPr>
        <a:xfrm>
          <a:off x="3760317" y="2730379"/>
          <a:ext cx="1081735" cy="230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79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760317" y="2730379"/>
        <a:ext cx="1081735" cy="2308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02DE9-D248-42DA-AC93-5772AFD3A368}">
      <dsp:nvSpPr>
        <dsp:cNvPr id="0" name=""/>
        <dsp:cNvSpPr/>
      </dsp:nvSpPr>
      <dsp:spPr>
        <a:xfrm>
          <a:off x="2625081" y="-110871"/>
          <a:ext cx="5525063" cy="5525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Valeur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ajoutée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Identité</a:t>
          </a:r>
          <a:r>
            <a:rPr lang="en-US" sz="1400" b="1" kern="1200" dirty="0" smtClean="0"/>
            <a:t>,  </a:t>
          </a:r>
          <a:r>
            <a:rPr lang="en-US" sz="1400" b="1" kern="1200" dirty="0" err="1" smtClean="0"/>
            <a:t>visibilité</a:t>
          </a:r>
          <a:r>
            <a:rPr lang="en-US" sz="1400" b="1" kern="1200" dirty="0" smtClean="0"/>
            <a:t> image de marque</a:t>
          </a:r>
          <a:endParaRPr lang="en-US" sz="1400" b="1" kern="1200" dirty="0"/>
        </a:p>
      </dsp:txBody>
      <dsp:txXfrm>
        <a:off x="4615209" y="165381"/>
        <a:ext cx="1544807" cy="828759"/>
      </dsp:txXfrm>
    </dsp:sp>
    <dsp:sp modelId="{74E589AC-E05B-4857-9611-87D8D78E7A58}">
      <dsp:nvSpPr>
        <dsp:cNvPr id="0" name=""/>
        <dsp:cNvSpPr/>
      </dsp:nvSpPr>
      <dsp:spPr>
        <a:xfrm>
          <a:off x="3219799" y="994141"/>
          <a:ext cx="4420051" cy="442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Sensibilisation</a:t>
          </a:r>
          <a:endParaRPr lang="en-US" sz="1400" b="1" kern="1200" dirty="0"/>
        </a:p>
      </dsp:txBody>
      <dsp:txXfrm>
        <a:off x="4657421" y="1259344"/>
        <a:ext cx="1544807" cy="795609"/>
      </dsp:txXfrm>
    </dsp:sp>
    <dsp:sp modelId="{71FDEF3D-E712-4761-8AA1-D0F7535D1EBC}">
      <dsp:nvSpPr>
        <dsp:cNvPr id="0" name=""/>
        <dsp:cNvSpPr/>
      </dsp:nvSpPr>
      <dsp:spPr>
        <a:xfrm>
          <a:off x="3689501" y="1877411"/>
          <a:ext cx="3396223" cy="3758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Vision commune </a:t>
          </a:r>
          <a:r>
            <a:rPr lang="en-US" sz="1600" b="1" kern="1200" dirty="0" err="1" smtClean="0"/>
            <a:t>Cohérence</a:t>
          </a:r>
          <a:r>
            <a:rPr lang="en-US" sz="1600" b="1" kern="1200" dirty="0" smtClean="0"/>
            <a:t>  des actions</a:t>
          </a:r>
          <a:endParaRPr lang="en-US" sz="1600" b="1" kern="1200" dirty="0"/>
        </a:p>
      </dsp:txBody>
      <dsp:txXfrm>
        <a:off x="4596293" y="2159300"/>
        <a:ext cx="1582640" cy="845667"/>
      </dsp:txXfrm>
    </dsp:sp>
    <dsp:sp modelId="{866103F0-1113-4F11-86AA-AB44FE8FBC22}">
      <dsp:nvSpPr>
        <dsp:cNvPr id="0" name=""/>
        <dsp:cNvSpPr/>
      </dsp:nvSpPr>
      <dsp:spPr>
        <a:xfrm>
          <a:off x="4282600" y="3204166"/>
          <a:ext cx="2210025" cy="2210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Préservation</a:t>
          </a:r>
          <a:r>
            <a:rPr lang="en-US" sz="1600" b="1" kern="1200" dirty="0" smtClean="0"/>
            <a:t> Protection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Valorisation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Veille</a:t>
          </a:r>
          <a:endParaRPr lang="en-US" sz="1600" b="1" kern="1200" dirty="0"/>
        </a:p>
      </dsp:txBody>
      <dsp:txXfrm>
        <a:off x="4606251" y="3756673"/>
        <a:ext cx="1562724" cy="1105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40078-A7AC-4403-A412-2D25BC479A14}">
      <dsp:nvSpPr>
        <dsp:cNvPr id="0" name=""/>
        <dsp:cNvSpPr/>
      </dsp:nvSpPr>
      <dsp:spPr>
        <a:xfrm>
          <a:off x="2807855" y="-145251"/>
          <a:ext cx="2327561" cy="1725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Diganostic</a:t>
          </a:r>
          <a:r>
            <a:rPr lang="en-US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SWOT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Amélioration</a:t>
          </a:r>
          <a:r>
            <a:rPr lang="en-US" sz="1800" b="1" kern="1200" dirty="0" smtClean="0"/>
            <a:t> des </a:t>
          </a:r>
          <a:r>
            <a:rPr lang="en-US" sz="1800" b="1" kern="1200" dirty="0" err="1" smtClean="0"/>
            <a:t>connaissances</a:t>
          </a:r>
          <a:endParaRPr lang="en-US" sz="1800" b="1" kern="1200" dirty="0"/>
        </a:p>
      </dsp:txBody>
      <dsp:txXfrm>
        <a:off x="2892072" y="-61034"/>
        <a:ext cx="2159127" cy="1556767"/>
      </dsp:txXfrm>
    </dsp:sp>
    <dsp:sp modelId="{95425E6A-DDF1-4DC9-96E5-A2DF908E753E}">
      <dsp:nvSpPr>
        <dsp:cNvPr id="0" name=""/>
        <dsp:cNvSpPr/>
      </dsp:nvSpPr>
      <dsp:spPr>
        <a:xfrm>
          <a:off x="1711337" y="717349"/>
          <a:ext cx="4520597" cy="4520597"/>
        </a:xfrm>
        <a:custGeom>
          <a:avLst/>
          <a:gdLst/>
          <a:ahLst/>
          <a:cxnLst/>
          <a:rect l="0" t="0" r="0" b="0"/>
          <a:pathLst>
            <a:path>
              <a:moveTo>
                <a:pt x="3432454" y="327683"/>
              </a:moveTo>
              <a:arcTo wR="2260298" hR="2260298" stAng="18074241" swAng="14699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1FD2B-AD0E-4D98-BA23-F8A218DDB800}">
      <dsp:nvSpPr>
        <dsp:cNvPr id="0" name=""/>
        <dsp:cNvSpPr/>
      </dsp:nvSpPr>
      <dsp:spPr>
        <a:xfrm>
          <a:off x="5250573" y="1713199"/>
          <a:ext cx="1741469" cy="1131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Evaluation structures &amp; </a:t>
          </a:r>
          <a:r>
            <a:rPr lang="en-US" sz="2000" b="1" kern="1200" dirty="0" err="1" smtClean="0"/>
            <a:t>ressources</a:t>
          </a:r>
          <a:endParaRPr lang="en-US" sz="2000" b="1" kern="1200" dirty="0"/>
        </a:p>
      </dsp:txBody>
      <dsp:txXfrm>
        <a:off x="5305830" y="1768456"/>
        <a:ext cx="1630955" cy="1021441"/>
      </dsp:txXfrm>
    </dsp:sp>
    <dsp:sp modelId="{5472A51E-949D-4A45-8BAE-417345987BDD}">
      <dsp:nvSpPr>
        <dsp:cNvPr id="0" name=""/>
        <dsp:cNvSpPr/>
      </dsp:nvSpPr>
      <dsp:spPr>
        <a:xfrm>
          <a:off x="1711337" y="717349"/>
          <a:ext cx="4520597" cy="4520597"/>
        </a:xfrm>
        <a:custGeom>
          <a:avLst/>
          <a:gdLst/>
          <a:ahLst/>
          <a:cxnLst/>
          <a:rect l="0" t="0" r="0" b="0"/>
          <a:pathLst>
            <a:path>
              <a:moveTo>
                <a:pt x="4517512" y="2142247"/>
              </a:moveTo>
              <a:arcTo wR="2260298" hR="2260298" stAng="21420371" swAng="21952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6B537-9E17-4AE1-B4AF-5A75D3C3F0C9}">
      <dsp:nvSpPr>
        <dsp:cNvPr id="0" name=""/>
        <dsp:cNvSpPr/>
      </dsp:nvSpPr>
      <dsp:spPr>
        <a:xfrm>
          <a:off x="4429472" y="4240290"/>
          <a:ext cx="1741469" cy="1131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Coordination, concertation</a:t>
          </a:r>
        </a:p>
      </dsp:txBody>
      <dsp:txXfrm>
        <a:off x="4484729" y="4295547"/>
        <a:ext cx="1630955" cy="1021441"/>
      </dsp:txXfrm>
    </dsp:sp>
    <dsp:sp modelId="{4F4151A9-E7B6-4E16-8B4C-87484B2C79A5}">
      <dsp:nvSpPr>
        <dsp:cNvPr id="0" name=""/>
        <dsp:cNvSpPr/>
      </dsp:nvSpPr>
      <dsp:spPr>
        <a:xfrm>
          <a:off x="1752461" y="709240"/>
          <a:ext cx="4520597" cy="4520597"/>
        </a:xfrm>
        <a:custGeom>
          <a:avLst/>
          <a:gdLst/>
          <a:ahLst/>
          <a:cxnLst/>
          <a:rect l="0" t="0" r="0" b="0"/>
          <a:pathLst>
            <a:path>
              <a:moveTo>
                <a:pt x="2668279" y="4483472"/>
              </a:moveTo>
              <a:arcTo wR="2260298" hR="2260298" stAng="4776073" swAng="13324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17529-BBDD-4EE3-BFB4-4F3AF9CFA470}">
      <dsp:nvSpPr>
        <dsp:cNvPr id="0" name=""/>
        <dsp:cNvSpPr/>
      </dsp:nvSpPr>
      <dsp:spPr>
        <a:xfrm>
          <a:off x="1800039" y="4240290"/>
          <a:ext cx="1741469" cy="1131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Mise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en</a:t>
          </a:r>
          <a:r>
            <a:rPr lang="en-US" sz="2000" b="1" kern="1200" dirty="0" smtClean="0"/>
            <a:t> oeuvre / </a:t>
          </a:r>
          <a:r>
            <a:rPr lang="en-US" sz="2000" b="1" kern="1200" dirty="0" err="1" smtClean="0"/>
            <a:t>suivi</a:t>
          </a:r>
          <a:endParaRPr lang="en-US" sz="2000" b="1" kern="1200" dirty="0"/>
        </a:p>
      </dsp:txBody>
      <dsp:txXfrm>
        <a:off x="1855296" y="4295547"/>
        <a:ext cx="1630955" cy="1021441"/>
      </dsp:txXfrm>
    </dsp:sp>
    <dsp:sp modelId="{0CA148AC-E4E1-4B75-87A0-BFB3D60A1A71}">
      <dsp:nvSpPr>
        <dsp:cNvPr id="0" name=""/>
        <dsp:cNvSpPr/>
      </dsp:nvSpPr>
      <dsp:spPr>
        <a:xfrm>
          <a:off x="1712738" y="690835"/>
          <a:ext cx="4520597" cy="4520597"/>
        </a:xfrm>
        <a:custGeom>
          <a:avLst/>
          <a:gdLst/>
          <a:ahLst/>
          <a:cxnLst/>
          <a:rect l="0" t="0" r="0" b="0"/>
          <a:pathLst>
            <a:path>
              <a:moveTo>
                <a:pt x="395440" y="3537504"/>
              </a:moveTo>
              <a:arcTo wR="2260298" hR="2260298" stAng="8735611" swAng="22035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BBF9E-80B0-4075-98D7-3B2009891B5A}">
      <dsp:nvSpPr>
        <dsp:cNvPr id="0" name=""/>
        <dsp:cNvSpPr/>
      </dsp:nvSpPr>
      <dsp:spPr>
        <a:xfrm>
          <a:off x="951229" y="1713199"/>
          <a:ext cx="1741469" cy="1131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Évaluation</a:t>
          </a:r>
          <a:r>
            <a:rPr lang="en-US" sz="2000" b="1" kern="1200" dirty="0" smtClean="0"/>
            <a:t> / </a:t>
          </a:r>
          <a:r>
            <a:rPr lang="en-US" sz="2000" b="1" kern="1200" dirty="0" err="1" smtClean="0"/>
            <a:t>améliorations</a:t>
          </a:r>
          <a:endParaRPr lang="en-US" sz="2000" b="1" kern="1200" dirty="0"/>
        </a:p>
      </dsp:txBody>
      <dsp:txXfrm>
        <a:off x="1006486" y="1768456"/>
        <a:ext cx="1630955" cy="1021441"/>
      </dsp:txXfrm>
    </dsp:sp>
    <dsp:sp modelId="{ADDF8F67-F728-4EFF-ACB1-1B9E968F9C22}">
      <dsp:nvSpPr>
        <dsp:cNvPr id="0" name=""/>
        <dsp:cNvSpPr/>
      </dsp:nvSpPr>
      <dsp:spPr>
        <a:xfrm>
          <a:off x="1711337" y="717349"/>
          <a:ext cx="4520597" cy="4520597"/>
        </a:xfrm>
        <a:custGeom>
          <a:avLst/>
          <a:gdLst/>
          <a:ahLst/>
          <a:cxnLst/>
          <a:rect l="0" t="0" r="0" b="0"/>
          <a:pathLst>
            <a:path>
              <a:moveTo>
                <a:pt x="392257" y="987753"/>
              </a:moveTo>
              <a:arcTo wR="2260298" hR="2260298" stAng="12855806" swAng="14699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E202-53D2-4DC4-97F9-D0845F49833A}">
      <dsp:nvSpPr>
        <dsp:cNvPr id="0" name=""/>
        <dsp:cNvSpPr/>
      </dsp:nvSpPr>
      <dsp:spPr>
        <a:xfrm>
          <a:off x="3173886" y="2439012"/>
          <a:ext cx="1759806" cy="1116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Comité de </a:t>
          </a:r>
          <a:r>
            <a:rPr lang="en-US" sz="2200" b="1" kern="1200" dirty="0" err="1" smtClean="0"/>
            <a:t>gestion</a:t>
          </a:r>
          <a:endParaRPr lang="en-US" sz="2200" b="1" kern="1200" dirty="0"/>
        </a:p>
      </dsp:txBody>
      <dsp:txXfrm>
        <a:off x="3431604" y="2602519"/>
        <a:ext cx="1244370" cy="789484"/>
      </dsp:txXfrm>
    </dsp:sp>
    <dsp:sp modelId="{31BA1EDF-684B-4912-A349-4DEFA9E3F570}">
      <dsp:nvSpPr>
        <dsp:cNvPr id="0" name=""/>
        <dsp:cNvSpPr/>
      </dsp:nvSpPr>
      <dsp:spPr>
        <a:xfrm rot="12728105">
          <a:off x="1092907" y="1580943"/>
          <a:ext cx="2401199" cy="621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1B844-474E-4C13-8A50-7729D0CD7D17}">
      <dsp:nvSpPr>
        <dsp:cNvPr id="0" name=""/>
        <dsp:cNvSpPr/>
      </dsp:nvSpPr>
      <dsp:spPr>
        <a:xfrm>
          <a:off x="416895" y="690006"/>
          <a:ext cx="1719896" cy="1125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Professionnels</a:t>
          </a:r>
          <a:endParaRPr lang="en-US" sz="2000" b="1" kern="1200" dirty="0"/>
        </a:p>
      </dsp:txBody>
      <dsp:txXfrm>
        <a:off x="449869" y="722980"/>
        <a:ext cx="1653948" cy="1059871"/>
      </dsp:txXfrm>
    </dsp:sp>
    <dsp:sp modelId="{EC520FE8-45AA-43CA-AECF-4F5973C98257}">
      <dsp:nvSpPr>
        <dsp:cNvPr id="0" name=""/>
        <dsp:cNvSpPr/>
      </dsp:nvSpPr>
      <dsp:spPr>
        <a:xfrm rot="16202017">
          <a:off x="3494054" y="1502755"/>
          <a:ext cx="1120860" cy="621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902FA-FECD-471C-A097-A307B2AC3BF4}">
      <dsp:nvSpPr>
        <dsp:cNvPr id="0" name=""/>
        <dsp:cNvSpPr/>
      </dsp:nvSpPr>
      <dsp:spPr>
        <a:xfrm>
          <a:off x="3070234" y="646674"/>
          <a:ext cx="1969157" cy="1212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Institutionnels</a:t>
          </a:r>
          <a:endParaRPr lang="en-US" sz="2000" b="1" kern="1200" dirty="0"/>
        </a:p>
      </dsp:txBody>
      <dsp:txXfrm>
        <a:off x="3105747" y="682187"/>
        <a:ext cx="1898131" cy="1141461"/>
      </dsp:txXfrm>
    </dsp:sp>
    <dsp:sp modelId="{BA7A329B-22CF-4D3B-AF6C-9DD30164A351}">
      <dsp:nvSpPr>
        <dsp:cNvPr id="0" name=""/>
        <dsp:cNvSpPr/>
      </dsp:nvSpPr>
      <dsp:spPr>
        <a:xfrm rot="19642538">
          <a:off x="4602625" y="1579170"/>
          <a:ext cx="2362582" cy="621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11DD7-EE6A-4477-A2E3-784B09ACD89B}">
      <dsp:nvSpPr>
        <dsp:cNvPr id="0" name=""/>
        <dsp:cNvSpPr/>
      </dsp:nvSpPr>
      <dsp:spPr>
        <a:xfrm>
          <a:off x="5960063" y="630094"/>
          <a:ext cx="1637527" cy="124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Bénévolat</a:t>
          </a:r>
          <a:endParaRPr lang="en-US" sz="2000" b="1" kern="1200" dirty="0"/>
        </a:p>
      </dsp:txBody>
      <dsp:txXfrm>
        <a:off x="5996545" y="666576"/>
        <a:ext cx="1564563" cy="1172636"/>
      </dsp:txXfrm>
    </dsp:sp>
    <dsp:sp modelId="{2C028851-0B8A-4B39-A2B5-3CAD0E0C54BD}">
      <dsp:nvSpPr>
        <dsp:cNvPr id="0" name=""/>
        <dsp:cNvSpPr/>
      </dsp:nvSpPr>
      <dsp:spPr>
        <a:xfrm rot="16199999">
          <a:off x="3838429" y="3587579"/>
          <a:ext cx="430731" cy="34294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22D07-3985-4934-913A-0ADF313E97A9}">
      <dsp:nvSpPr>
        <dsp:cNvPr id="0" name=""/>
        <dsp:cNvSpPr/>
      </dsp:nvSpPr>
      <dsp:spPr>
        <a:xfrm>
          <a:off x="3319773" y="3920277"/>
          <a:ext cx="1468047" cy="1268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Commission </a:t>
          </a:r>
          <a:r>
            <a:rPr lang="en-US" sz="2000" b="1" kern="1200" dirty="0" err="1" smtClean="0"/>
            <a:t>nationale</a:t>
          </a:r>
          <a:r>
            <a:rPr lang="en-US" sz="2000" b="1" kern="1200" dirty="0" smtClean="0"/>
            <a:t> / CPM</a:t>
          </a:r>
          <a:endParaRPr lang="en-US" sz="2000" b="1" kern="1200" dirty="0"/>
        </a:p>
      </dsp:txBody>
      <dsp:txXfrm>
        <a:off x="3356920" y="3957424"/>
        <a:ext cx="1393753" cy="1193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F5426-6C53-4314-8E66-D9302D37A690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98DB9-5870-4354-82CE-B00F6C0982EB}">
      <dsp:nvSpPr>
        <dsp:cNvPr id="0" name=""/>
        <dsp:cNvSpPr/>
      </dsp:nvSpPr>
      <dsp:spPr>
        <a:xfrm>
          <a:off x="0" y="1762152"/>
          <a:ext cx="2352993" cy="87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Histoire</a:t>
          </a:r>
          <a:endParaRPr lang="en-US" sz="2600" b="1" kern="1200" dirty="0"/>
        </a:p>
      </dsp:txBody>
      <dsp:txXfrm>
        <a:off x="42542" y="1804694"/>
        <a:ext cx="2267909" cy="786401"/>
      </dsp:txXfrm>
    </dsp:sp>
    <dsp:sp modelId="{52F991FE-E211-40DB-9455-F91C25C49AA8}">
      <dsp:nvSpPr>
        <dsp:cNvPr id="0" name=""/>
        <dsp:cNvSpPr/>
      </dsp:nvSpPr>
      <dsp:spPr>
        <a:xfrm>
          <a:off x="2713308" y="1744294"/>
          <a:ext cx="2606202" cy="862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Géographie</a:t>
          </a:r>
          <a:endParaRPr lang="en-US" sz="2600" b="1" kern="1200" dirty="0"/>
        </a:p>
      </dsp:txBody>
      <dsp:txXfrm>
        <a:off x="2755424" y="1786410"/>
        <a:ext cx="2521970" cy="778516"/>
      </dsp:txXfrm>
    </dsp:sp>
    <dsp:sp modelId="{8785BE45-C4D5-4CA4-B704-69742F985B98}">
      <dsp:nvSpPr>
        <dsp:cNvPr id="0" name=""/>
        <dsp:cNvSpPr/>
      </dsp:nvSpPr>
      <dsp:spPr>
        <a:xfrm>
          <a:off x="5665377" y="1779044"/>
          <a:ext cx="2356673" cy="812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Sociologie</a:t>
          </a:r>
          <a:endParaRPr lang="en-US" sz="2600" b="1" kern="1200" dirty="0"/>
        </a:p>
      </dsp:txBody>
      <dsp:txXfrm>
        <a:off x="5705047" y="1818714"/>
        <a:ext cx="2277333" cy="733298"/>
      </dsp:txXfrm>
    </dsp:sp>
    <dsp:sp modelId="{6D66623A-74EE-4CD6-AB31-C234A73E9E1D}">
      <dsp:nvSpPr>
        <dsp:cNvPr id="0" name=""/>
        <dsp:cNvSpPr/>
      </dsp:nvSpPr>
      <dsp:spPr>
        <a:xfrm>
          <a:off x="8394891" y="1791567"/>
          <a:ext cx="2120708" cy="787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Economie</a:t>
          </a:r>
          <a:endParaRPr lang="en-US" sz="2600" b="1" kern="1200" dirty="0"/>
        </a:p>
      </dsp:txBody>
      <dsp:txXfrm>
        <a:off x="8433338" y="1830014"/>
        <a:ext cx="2043814" cy="7106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BAEBD-3DC7-4040-976D-E6FBF58BF8BE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Protection / </a:t>
          </a:r>
          <a:r>
            <a:rPr lang="en-US" sz="2300" b="1" kern="1200" dirty="0" err="1" smtClean="0"/>
            <a:t>mise</a:t>
          </a:r>
          <a:r>
            <a:rPr lang="en-US" sz="2300" b="1" kern="1200" dirty="0" smtClean="0"/>
            <a:t> en </a:t>
          </a:r>
          <a:r>
            <a:rPr lang="en-US" sz="2300" b="1" kern="1200" dirty="0" err="1" smtClean="0"/>
            <a:t>valeur</a:t>
          </a:r>
          <a:endParaRPr lang="en-US" sz="2300" b="1" kern="1200" dirty="0"/>
        </a:p>
      </dsp:txBody>
      <dsp:txXfrm>
        <a:off x="4280746" y="1316736"/>
        <a:ext cx="1625600" cy="1354666"/>
      </dsp:txXfrm>
    </dsp:sp>
    <dsp:sp modelId="{29B694BD-85AC-4E0C-BDEF-2036D577AD8E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Sensibilisation</a:t>
          </a:r>
          <a:r>
            <a:rPr lang="en-US" sz="2300" b="1" kern="1200" dirty="0" smtClean="0"/>
            <a:t> promotion</a:t>
          </a:r>
          <a:endParaRPr lang="en-US" sz="2300" b="1" kern="1200" dirty="0"/>
        </a:p>
      </dsp:txBody>
      <dsp:txXfrm>
        <a:off x="2871893" y="3467946"/>
        <a:ext cx="2438400" cy="1192106"/>
      </dsp:txXfrm>
    </dsp:sp>
    <dsp:sp modelId="{CCF9B2F6-E879-4388-9028-75D0C9DE9038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Plus-value </a:t>
          </a:r>
          <a:r>
            <a:rPr lang="en-US" sz="2300" b="1" kern="1200" dirty="0" err="1" smtClean="0"/>
            <a:t>économique</a:t>
          </a:r>
          <a:r>
            <a:rPr lang="en-US" sz="2300" b="1" kern="1200" dirty="0" smtClean="0"/>
            <a:t> et de </a:t>
          </a:r>
          <a:r>
            <a:rPr lang="en-US" sz="2300" b="1" kern="1200" dirty="0" err="1" smtClean="0"/>
            <a:t>bien-être</a:t>
          </a:r>
          <a:endParaRPr lang="en-US" sz="2300" b="1" kern="1200" dirty="0"/>
        </a:p>
      </dsp:txBody>
      <dsp:txXfrm>
        <a:off x="2221653" y="1316736"/>
        <a:ext cx="1625600" cy="1354666"/>
      </dsp:txXfrm>
    </dsp:sp>
    <dsp:sp modelId="{42B2C05C-E147-4651-BF69-E8A6B477D2EC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35D89-E13F-4C23-B993-0BE50586A20F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8A142-E347-4755-B4EE-7B796E122CA6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CE77-66B6-4FB0-8A9A-82F513045EC4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1F83-4A8F-4500-B891-9EF3885DA1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1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587B-03EC-41E0-A184-F490C0A8C042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722-D1F4-4D7F-BC72-0A6C8E7412B0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691D-70BC-4997-A505-1178F8B3E28D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33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E206-34FC-4BD1-89A8-A743BEFF2884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8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1BA0-C7B7-4900-8633-9D831E227E49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0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591D-0FBF-4A1A-9312-FA15FE51E12C}" type="datetime1">
              <a:rPr lang="fr-FR" smtClean="0"/>
              <a:t>21/09/2018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2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BFB-FEBC-4E5B-9948-F6C9E5818D5C}" type="datetime1">
              <a:rPr lang="fr-FR" smtClean="0"/>
              <a:t>21/09/2018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5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AA56-D6A4-4656-94EC-A1EB7EFC2C4B}" type="datetime1">
              <a:rPr lang="fr-FR" smtClean="0"/>
              <a:t>21/09/2018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7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91B-7BDE-45CF-889A-7101E99FB032}" type="datetime1">
              <a:rPr lang="fr-FR" smtClean="0"/>
              <a:t>21/09/2018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78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CDD-525A-4426-96B6-E254CFAF16D6}" type="datetime1">
              <a:rPr lang="fr-FR" smtClean="0"/>
              <a:t>21/09/2018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0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E36-B302-4B3E-A20F-24CC50FCD72C}" type="datetime1">
              <a:rPr lang="fr-FR" smtClean="0"/>
              <a:t>21/09/2018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8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FF4A-F603-4058-8C55-DF5237902B30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853FB-F3DD-464E-A469-078E3C7F3A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t&amp;rct=j&amp;q=&amp;esrc=s&amp;source=web&amp;cd=1&amp;cad=rja&amp;uact=8&amp;ved=0ahUKEwif4r276P3ZAhUOmbQKHRQBDZUQFgglMAA&amp;url=http://www.spiegel.de/kultur/gesellschaft/unesco-entscheidung-dresdner-elbtal-verliert-weltkulturerbe-status-a-631956.html&amp;usg=AOvVaw0ZgwB5Lrt3TU6Ksx5nj0o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4872" cy="1722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356" y="2452255"/>
            <a:ext cx="9551324" cy="3499657"/>
          </a:xfrm>
        </p:spPr>
        <p:txBody>
          <a:bodyPr>
            <a:normAutofit/>
          </a:bodyPr>
          <a:lstStyle/>
          <a:p>
            <a:r>
              <a:rPr lang="fr-FR" b="1" dirty="0" smtClean="0"/>
              <a:t>Ouverture de la séance</a:t>
            </a:r>
            <a:r>
              <a:rPr lang="fr-FR" dirty="0" smtClean="0"/>
              <a:t> </a:t>
            </a:r>
            <a:r>
              <a:rPr lang="fr-FR" dirty="0"/>
              <a:t>– 9h00 </a:t>
            </a:r>
            <a:endParaRPr lang="fr-FR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I UNESCO Site Management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II « Best Practices »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 III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12h15 Vin d’honneur offert par la ville de Luxembourg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3" y="1559618"/>
            <a:ext cx="7017327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définitions: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Patrimoine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culturel: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monuments, œuvres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architecturales, éléments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structures à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caractère archéologique, inscriptions,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grottes.</a:t>
            </a:r>
            <a:endParaRPr lang="fr-F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ensembles: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groupes de constructions isolées ou réunies, qui en raison de leur architecture, de leur unité, ou de leur intégration dans le paysage présentent un ensemble.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sites: </a:t>
            </a:r>
            <a:r>
              <a:rPr lang="fr-FR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oeuvres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l’homme ou œuvres conjuguées de l’homme et de la nature, ainsi que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 archéologiques qui ont une valeur universelle exceptionnelle du point de vue historique, esthétique, ethnologique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83" y="1778785"/>
            <a:ext cx="4306824" cy="3599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2486" y="5054138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 Vic Fischbach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96" y="1559618"/>
            <a:ext cx="72750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Le paysage urbain historique:</a:t>
            </a:r>
          </a:p>
          <a:p>
            <a:pPr marL="0" indent="0">
              <a:buNone/>
            </a:pPr>
            <a:r>
              <a:rPr lang="fr-FR" sz="2400" dirty="0" smtClean="0"/>
              <a:t>Stratification de valeurs et d’attributs culturels et naturels, dépassant les notions de «centre historique» ou « d’ensemble historique » pour inclure le contexte urbain plus large ainsi que son environnement géographique:</a:t>
            </a:r>
          </a:p>
          <a:p>
            <a:pPr>
              <a:buFontTx/>
              <a:buChar char="-"/>
            </a:pPr>
            <a:r>
              <a:rPr lang="fr-FR" sz="2400" b="1" dirty="0" smtClean="0"/>
              <a:t>topographie, géomorphologie, hydrologie; </a:t>
            </a:r>
          </a:p>
          <a:p>
            <a:pPr>
              <a:buFontTx/>
              <a:buChar char="-"/>
            </a:pPr>
            <a:r>
              <a:rPr lang="fr-FR" sz="2400" b="1" dirty="0" smtClean="0"/>
              <a:t>environnement bâti, historique ou contemporain; </a:t>
            </a:r>
          </a:p>
          <a:p>
            <a:pPr>
              <a:buFontTx/>
              <a:buChar char="-"/>
            </a:pPr>
            <a:r>
              <a:rPr lang="fr-FR" sz="2400" b="1" dirty="0" smtClean="0"/>
              <a:t>espaces verts et jardins; </a:t>
            </a:r>
          </a:p>
          <a:p>
            <a:pPr>
              <a:buFontTx/>
              <a:buChar char="-"/>
            </a:pPr>
            <a:r>
              <a:rPr lang="fr-FR" sz="2400" b="1" dirty="0" smtClean="0"/>
              <a:t>perceptions et relations visuelles</a:t>
            </a:r>
            <a:r>
              <a:rPr lang="fr-FR" sz="2400" b="1" dirty="0"/>
              <a:t>;</a:t>
            </a: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pratiques économiques et valeurs sociales;</a:t>
            </a:r>
          </a:p>
          <a:p>
            <a:pPr>
              <a:buFontTx/>
              <a:buChar char="-"/>
            </a:pPr>
            <a:r>
              <a:rPr lang="fr-FR" sz="2400" b="1" dirty="0" smtClean="0"/>
              <a:t>dimensions immatérielles du patrimoine;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55" y="2071631"/>
            <a:ext cx="4736949" cy="315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49783" y="4982485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 Vic Fischbach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01" y="184644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49" y="1447055"/>
            <a:ext cx="4502241" cy="3406935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Authenticité: 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leurs valeurs culturelles sont exprimées de manière </a:t>
            </a:r>
            <a:r>
              <a:rPr lang="fr-FR" sz="26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véridique  et </a:t>
            </a:r>
            <a:r>
              <a:rPr lang="fr-FR" sz="26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crédible à travers leur forme et conception, leurs matières, fonctions et usages</a:t>
            </a:r>
            <a:r>
              <a:rPr 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Les attributs comme l’esprit et l’impression sont d’importants </a:t>
            </a:r>
            <a:r>
              <a:rPr lang="fr-FR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indicateurs</a:t>
            </a:r>
            <a:r>
              <a:rPr lang="fr-FR" sz="3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3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69" y="1504603"/>
            <a:ext cx="7405072" cy="329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449" y="4937760"/>
            <a:ext cx="85754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800"/>
              </a:spcBef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ntégrité:</a:t>
            </a:r>
            <a:endParaRPr lang="fr-FR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300"/>
              </a:spcBef>
              <a:buClr>
                <a:srgbClr val="F96A1B"/>
              </a:buClr>
            </a:pP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avoir </a:t>
            </a:r>
            <a:r>
              <a:rPr lang="fr-FR" alt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taille </a:t>
            </a:r>
            <a:r>
              <a:rPr lang="fr-FR" altLang="en-US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suffisante</a:t>
            </a:r>
            <a:r>
              <a:rPr lang="fr-FR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caractéristiques</a:t>
            </a:r>
            <a:endParaRPr lang="fr-FR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300"/>
              </a:spcBef>
              <a:buClr>
                <a:srgbClr val="F96A1B"/>
              </a:buClr>
            </a:pP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altLang="en-US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 état physique, contrôle des processus de détérioration</a:t>
            </a:r>
            <a:r>
              <a:rPr lang="fr-FR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7574" y="4497770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©Vic Fischbach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690687"/>
            <a:ext cx="7582593" cy="483480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sz="2400" dirty="0" smtClean="0"/>
              <a:t>Répondre à </a:t>
            </a:r>
            <a:r>
              <a:rPr lang="fr-FR" sz="2400" u="sng" dirty="0"/>
              <a:t>au moins </a:t>
            </a:r>
            <a:r>
              <a:rPr lang="fr-FR" sz="2400" dirty="0"/>
              <a:t>à </a:t>
            </a:r>
            <a:r>
              <a:rPr lang="fr-FR" sz="2400" dirty="0" smtClean="0"/>
              <a:t>un de 10 critères:</a:t>
            </a:r>
            <a:endParaRPr lang="fr-FR" sz="2400" dirty="0"/>
          </a:p>
          <a:p>
            <a:pPr marL="0" indent="0">
              <a:buNone/>
              <a:defRPr/>
            </a:pPr>
            <a:r>
              <a:rPr lang="fr-FR" sz="2400" b="1" dirty="0" smtClean="0"/>
              <a:t>N°4</a:t>
            </a:r>
            <a:r>
              <a:rPr lang="fr-FR" sz="2400" dirty="0" smtClean="0"/>
              <a:t> </a:t>
            </a:r>
            <a:r>
              <a:rPr lang="fr-FR" sz="2400" b="1" dirty="0"/>
              <a:t>offrir un exemple éminent d’un type de construction ou d’ensemble architectural ou technologique ou de paysage illustrant une période ou des périodes significatives de l’histoire </a:t>
            </a:r>
            <a:r>
              <a:rPr lang="fr-FR" sz="2400" b="1" dirty="0" smtClean="0"/>
              <a:t>humaine.</a:t>
            </a:r>
          </a:p>
          <a:p>
            <a:pPr marL="0" indent="0">
              <a:buNone/>
              <a:defRPr/>
            </a:pPr>
            <a:endParaRPr lang="fr-FR" sz="2400" b="1" dirty="0"/>
          </a:p>
          <a:p>
            <a:pPr marL="0" indent="0">
              <a:buNone/>
            </a:pPr>
            <a:r>
              <a:rPr lang="fr-FR" sz="2400" dirty="0" smtClean="0"/>
              <a:t>« </a:t>
            </a:r>
            <a:r>
              <a:rPr lang="fr-FR" sz="2400" i="1" dirty="0" smtClean="0"/>
              <a:t>Les vieux quartiers et les fortifications de la ville de Luxembourg montrent, dans un environnement naturel saisissant, des vestiges impressionnants de l’ancienne cité. Luxembourg, dont la fondation date de </a:t>
            </a:r>
            <a:r>
              <a:rPr lang="fr-FR" sz="2400" i="1" dirty="0" smtClean="0"/>
              <a:t>963, </a:t>
            </a:r>
            <a:r>
              <a:rPr lang="fr-FR" sz="2400" i="1" dirty="0" smtClean="0"/>
              <a:t>a joué un rôle important dans l’histoire européenne des siècles durant</a:t>
            </a:r>
            <a:r>
              <a:rPr lang="fr-FR" sz="2400" dirty="0" smtClean="0"/>
              <a:t> »</a:t>
            </a:r>
          </a:p>
          <a:p>
            <a:pPr marL="0" indent="0">
              <a:buNone/>
            </a:pPr>
            <a:r>
              <a:rPr lang="fr-FR" sz="2400" dirty="0" smtClean="0"/>
              <a:t>(18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session du Comité pour le patrimoine mondial, réuni à Phuket du 12 au 17 décembre 1994. »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35" y="1773814"/>
            <a:ext cx="4410496" cy="2939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46289" y="4467094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 Vic Fischbach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3265"/>
            <a:ext cx="10515600" cy="1325563"/>
          </a:xfrm>
        </p:spPr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Commission luxembourgeoise pour la coopération avec l’UNESCO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5AF4-3F2E-420C-8A8F-9F62A4DE6FE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8224566"/>
              </p:ext>
            </p:extLst>
          </p:nvPr>
        </p:nvGraphicFramePr>
        <p:xfrm>
          <a:off x="1957355" y="1440417"/>
          <a:ext cx="7303023" cy="510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4029" y="914400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Stratification historique: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402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</a:t>
            </a:r>
            <a:r>
              <a:rPr lang="fr-F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59" y="1580761"/>
            <a:ext cx="7597312" cy="3579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Retrait de la liste</a:t>
            </a:r>
            <a:r>
              <a:rPr lang="fr-FR" sz="2400" dirty="0" smtClean="0"/>
              <a:t>: 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S</a:t>
            </a:r>
            <a:r>
              <a:rPr lang="fr-FR" sz="2400" dirty="0" smtClean="0"/>
              <a:t>i </a:t>
            </a:r>
            <a:r>
              <a:rPr lang="fr-FR" sz="2400" dirty="0"/>
              <a:t>le </a:t>
            </a:r>
            <a:r>
              <a:rPr lang="fr-FR" sz="2400" dirty="0" smtClean="0"/>
              <a:t>bien </a:t>
            </a:r>
            <a:r>
              <a:rPr lang="fr-FR" sz="2400" dirty="0"/>
              <a:t>n'est pas correctement géré et protégé.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Par étapes:</a:t>
            </a:r>
          </a:p>
          <a:p>
            <a:pPr>
              <a:buFontTx/>
              <a:buChar char="-"/>
            </a:pPr>
            <a:r>
              <a:rPr lang="fr-FR" sz="2400" dirty="0" smtClean="0"/>
              <a:t>Inscription sur la liste du patrimoine mondial en péril (54 sites)</a:t>
            </a:r>
          </a:p>
          <a:p>
            <a:pPr lvl="1">
              <a:buFontTx/>
              <a:buChar char="-"/>
            </a:pPr>
            <a:r>
              <a:rPr lang="fr-FR" sz="2000" dirty="0"/>
              <a:t>C</a:t>
            </a:r>
            <a:r>
              <a:rPr lang="fr-FR" sz="2000" dirty="0" smtClean="0"/>
              <a:t>oncertation </a:t>
            </a:r>
            <a:r>
              <a:rPr lang="fr-FR" sz="2000" dirty="0"/>
              <a:t>avec les autorités </a:t>
            </a:r>
            <a:r>
              <a:rPr lang="fr-FR" sz="2000" dirty="0" smtClean="0"/>
              <a:t>locales</a:t>
            </a:r>
          </a:p>
          <a:p>
            <a:pPr lvl="1">
              <a:buFontTx/>
              <a:buChar char="-"/>
            </a:pPr>
            <a:r>
              <a:rPr lang="fr-FR" sz="2000" dirty="0" smtClean="0"/>
              <a:t>Recherche d’une solution</a:t>
            </a:r>
          </a:p>
          <a:p>
            <a:pPr>
              <a:buFontTx/>
              <a:buChar char="-"/>
            </a:pPr>
            <a:r>
              <a:rPr lang="fr-FR" sz="2400" dirty="0" smtClean="0"/>
              <a:t>Echec: </a:t>
            </a:r>
            <a:r>
              <a:rPr lang="fr-FR" sz="2400" dirty="0"/>
              <a:t>le </a:t>
            </a:r>
            <a:r>
              <a:rPr lang="fr-FR" sz="2400" dirty="0" smtClean="0"/>
              <a:t>Comité </a:t>
            </a:r>
            <a:r>
              <a:rPr lang="fr-FR" sz="2400" dirty="0"/>
              <a:t>du Patrimoine </a:t>
            </a:r>
            <a:r>
              <a:rPr lang="fr-FR" sz="2400" dirty="0" smtClean="0"/>
              <a:t>Mondial peut </a:t>
            </a:r>
            <a:r>
              <a:rPr lang="fr-FR" sz="2400" dirty="0"/>
              <a:t>annuler l'inscription.</a:t>
            </a:r>
          </a:p>
          <a:p>
            <a:pPr marL="0" indent="0">
              <a:buNone/>
            </a:pPr>
            <a:r>
              <a:rPr lang="fr-FR" sz="2400" dirty="0" smtClean="0"/>
              <a:t>2 sites retirés: le Sanctuaire de l’oryx arabe (Oman) en </a:t>
            </a:r>
            <a:r>
              <a:rPr lang="fr-FR" sz="2400" dirty="0"/>
              <a:t>2007, et </a:t>
            </a:r>
            <a:r>
              <a:rPr lang="fr-FR" sz="2400" dirty="0" smtClean="0"/>
              <a:t>la vallée de l’Elbe à Dresde, </a:t>
            </a:r>
            <a:r>
              <a:rPr lang="fr-FR" sz="2400" dirty="0"/>
              <a:t>en 2009</a:t>
            </a:r>
            <a:r>
              <a:rPr lang="fr-FR" sz="2400" dirty="0" smtClean="0"/>
              <a:t>.</a:t>
            </a:r>
            <a:endParaRPr lang="de-DE" sz="2400" dirty="0" smtClean="0">
              <a:solidFill>
                <a:srgbClr val="000000"/>
              </a:solidFill>
              <a:hlinkClick r:id="rId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20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© Commission luxembourgeoise pour la coopération avec l’UNESCO</a:t>
            </a: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F5AF4-3F2E-420C-8A8F-9F62A4DE6FEF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71" y="1622198"/>
            <a:ext cx="4244022" cy="4136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2234" y="4217436"/>
            <a:ext cx="25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© Standard 18.04.2009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8687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r-FR" sz="2600" b="1" dirty="0" smtClean="0"/>
              <a:t>Responsabilité des Etats parties:</a:t>
            </a:r>
            <a:r>
              <a:rPr lang="fr-FR" dirty="0" smtClean="0"/>
              <a:t> </a:t>
            </a:r>
            <a:endParaRPr lang="fr-FR" dirty="0"/>
          </a:p>
          <a:p>
            <a:pPr lvl="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Garantir une </a:t>
            </a:r>
            <a:r>
              <a:rPr lang="fr-FR" dirty="0">
                <a:solidFill>
                  <a:prstClr val="black"/>
                </a:solidFill>
              </a:rPr>
              <a:t>protection législative, à caractère règlementaire, institutionnelle à long terme pour assurer </a:t>
            </a:r>
            <a:r>
              <a:rPr lang="fr-FR" dirty="0" smtClean="0">
                <a:solidFill>
                  <a:prstClr val="black"/>
                </a:solidFill>
              </a:rPr>
              <a:t>la sauvegarde du patrimoine VUE.</a:t>
            </a:r>
          </a:p>
          <a:p>
            <a:pPr lvl="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Disposer d’un plan de gestion </a:t>
            </a:r>
            <a:r>
              <a:rPr lang="en-US" altLang="en-US" dirty="0" err="1" smtClean="0"/>
              <a:t>spécifiant</a:t>
            </a:r>
            <a:r>
              <a:rPr lang="en-US" altLang="en-US" dirty="0" smtClean="0"/>
              <a:t> </a:t>
            </a:r>
            <a:r>
              <a:rPr lang="en-US" altLang="en-US" dirty="0"/>
              <a:t>la </a:t>
            </a:r>
            <a:r>
              <a:rPr lang="en-US" altLang="en-US" dirty="0" err="1"/>
              <a:t>manière</a:t>
            </a:r>
            <a:r>
              <a:rPr lang="en-US" altLang="en-US" dirty="0"/>
              <a:t> </a:t>
            </a:r>
            <a:r>
              <a:rPr lang="en-US" altLang="en-US" dirty="0" err="1"/>
              <a:t>dont</a:t>
            </a:r>
            <a:r>
              <a:rPr lang="en-US" altLang="en-US" dirty="0"/>
              <a:t> la </a:t>
            </a:r>
            <a:r>
              <a:rPr lang="en-US" altLang="en-US" dirty="0" smtClean="0"/>
              <a:t>VUE </a:t>
            </a:r>
            <a:r>
              <a:rPr lang="en-US" altLang="en-US" dirty="0"/>
              <a:t>du </a:t>
            </a:r>
            <a:r>
              <a:rPr lang="en-US" altLang="en-US" dirty="0" err="1"/>
              <a:t>bien</a:t>
            </a:r>
            <a:r>
              <a:rPr lang="en-US" altLang="en-US" dirty="0"/>
              <a:t> </a:t>
            </a:r>
            <a:r>
              <a:rPr lang="en-US" altLang="en-US" dirty="0" err="1"/>
              <a:t>devra</a:t>
            </a:r>
            <a:r>
              <a:rPr lang="en-US" altLang="en-US" dirty="0"/>
              <a:t> </a:t>
            </a:r>
            <a:r>
              <a:rPr lang="en-US" altLang="en-US" dirty="0" err="1"/>
              <a:t>être</a:t>
            </a:r>
            <a:r>
              <a:rPr lang="en-US" altLang="en-US" dirty="0"/>
              <a:t> </a:t>
            </a:r>
            <a:r>
              <a:rPr lang="en-US" altLang="en-US" dirty="0" err="1"/>
              <a:t>conservée</a:t>
            </a:r>
            <a:r>
              <a:rPr lang="en-US" altLang="en-US" dirty="0"/>
              <a:t>. Le </a:t>
            </a:r>
            <a:r>
              <a:rPr lang="en-US" altLang="en-US" dirty="0" smtClean="0"/>
              <a:t>plan </a:t>
            </a:r>
            <a:r>
              <a:rPr lang="en-US" altLang="en-US" dirty="0" err="1" smtClean="0"/>
              <a:t>inclut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sensibilisation</a:t>
            </a:r>
            <a:r>
              <a:rPr lang="en-US" altLang="en-US" dirty="0" smtClean="0"/>
              <a:t> </a:t>
            </a:r>
            <a:r>
              <a:rPr lang="en-US" altLang="en-US" dirty="0"/>
              <a:t>du public  </a:t>
            </a:r>
            <a:r>
              <a:rPr lang="en-US" altLang="en-US" dirty="0" smtClean="0"/>
              <a:t>et </a:t>
            </a:r>
            <a:r>
              <a:rPr lang="en-US" altLang="en-US" dirty="0" err="1" smtClean="0"/>
              <a:t>appelle</a:t>
            </a:r>
            <a:r>
              <a:rPr lang="en-US" altLang="en-US" dirty="0" smtClean="0"/>
              <a:t> au </a:t>
            </a:r>
            <a:r>
              <a:rPr lang="en-US" altLang="en-US" dirty="0" err="1" smtClean="0"/>
              <a:t>développement</a:t>
            </a:r>
            <a:r>
              <a:rPr lang="en-US" altLang="en-US" dirty="0" smtClean="0"/>
              <a:t> de concepts pour faire </a:t>
            </a:r>
            <a:r>
              <a:rPr lang="en-US" altLang="en-US" dirty="0" err="1" smtClean="0"/>
              <a:t>évoluer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ville</a:t>
            </a:r>
            <a:r>
              <a:rPr lang="en-US" altLang="en-US" dirty="0" smtClean="0"/>
              <a:t>.</a:t>
            </a:r>
            <a:endParaRPr lang="fr-F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dirty="0" smtClean="0"/>
              <a:t>- Contrôle de l’état </a:t>
            </a:r>
            <a:r>
              <a:rPr lang="fr-FR" dirty="0"/>
              <a:t>de la conservation des </a:t>
            </a:r>
            <a:r>
              <a:rPr lang="fr-FR" dirty="0" smtClean="0"/>
              <a:t>biens.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853FB-F3DD-464E-A469-078E3C7F3A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1690687"/>
            <a:ext cx="3203153" cy="4636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5049" y="6048143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 VDL/</a:t>
            </a:r>
            <a:r>
              <a:rPr lang="fr-FR" sz="1000" dirty="0" err="1" smtClean="0">
                <a:solidFill>
                  <a:schemeClr val="bg1"/>
                </a:solidFill>
              </a:rPr>
              <a:t>Stdm</a:t>
            </a:r>
            <a:r>
              <a:rPr lang="fr-FR" sz="1000" dirty="0" smtClean="0">
                <a:solidFill>
                  <a:schemeClr val="bg1"/>
                </a:solidFill>
              </a:rPr>
              <a:t>/Christof Weber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Garanties d’engagements:</a:t>
            </a:r>
          </a:p>
          <a:p>
            <a:pPr lvl="1"/>
            <a:r>
              <a:rPr lang="fr-FR" dirty="0" smtClean="0"/>
              <a:t>UNESCO: ratification de la Convention du patrimoine mondial du Luxembourg le 23 septembre 1983.</a:t>
            </a:r>
          </a:p>
          <a:p>
            <a:pPr lvl="2"/>
            <a:r>
              <a:rPr lang="fr-FR" dirty="0" smtClean="0"/>
              <a:t>Orientations devant guider la mise en œuvre du patrimoine mondial</a:t>
            </a:r>
          </a:p>
          <a:p>
            <a:pPr lvl="2"/>
            <a:r>
              <a:rPr lang="fr-FR" dirty="0" smtClean="0"/>
              <a:t>Recommandation concernant le paysage historique urbain</a:t>
            </a:r>
            <a:endParaRPr lang="fr-FR" dirty="0"/>
          </a:p>
          <a:p>
            <a:pPr lvl="1"/>
            <a:r>
              <a:rPr lang="fr-FR" dirty="0" smtClean="0"/>
              <a:t>Conseil de l’Europe</a:t>
            </a:r>
          </a:p>
          <a:p>
            <a:pPr lvl="2"/>
            <a:r>
              <a:rPr lang="fr-FR" dirty="0" smtClean="0"/>
              <a:t>Convention pour la sauvegarde du patrimoine architectural en Europe adoptée à Grenade le 3 octobre 1985 et ratifiée à Luxembourg, le 24 avril 2016.</a:t>
            </a:r>
          </a:p>
          <a:p>
            <a:pPr lvl="2"/>
            <a:r>
              <a:rPr lang="fr-FR" dirty="0" smtClean="0"/>
              <a:t>Convention-cadre du Conseil de l’Europe sur la valeur du patrimoine culturel, faite à Faro, le 27 octobre 2005, adoptée au Luxembourg le 12 mars 2011.</a:t>
            </a:r>
          </a:p>
          <a:p>
            <a:pPr lvl="2"/>
            <a:r>
              <a:rPr lang="fr-FR" dirty="0" smtClean="0"/>
              <a:t>Convention européenne du paysage ouverte à la signature à Florence, le 20 octobre 2000, adoptée au Luxembourg par la loi du 24 juillet 2006.</a:t>
            </a:r>
          </a:p>
          <a:p>
            <a:pPr lvl="2"/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5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847850"/>
            <a:ext cx="7349836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Loi du 18 juillet 1983 concernant la conservation et la protection des sites et monuments</a:t>
            </a:r>
          </a:p>
          <a:p>
            <a:r>
              <a:rPr lang="fr-FR" dirty="0" smtClean="0"/>
              <a:t>Projet de loi-cadre pour le patrimoine culturel, 2018</a:t>
            </a:r>
          </a:p>
          <a:p>
            <a:r>
              <a:rPr lang="fr-FR" dirty="0" smtClean="0"/>
              <a:t>Loi du 29 juillet 1993 relative à la restauration et la mise en valeur de certaines parties de la forteresse de Luxembourg.</a:t>
            </a:r>
          </a:p>
          <a:p>
            <a:r>
              <a:rPr lang="fr-FR" dirty="0" smtClean="0"/>
              <a:t>Plan d’aménagement de la ville de Luxembourg approuvé en 2017.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18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8" y="1969554"/>
            <a:ext cx="4258550" cy="2620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6707" y="458879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© vdl.lu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0345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1429789"/>
            <a:ext cx="6683433" cy="474717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délimitation du bien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fr-FR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centrale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essentielle à l’établissement d’une protection efficace des biens proposés pour inscription. Des limites doivent être établies pour englober tous les attributs porteurs de la valeur universelle exceptionnelle, y compris l’intégrité et l’authenticité du bien. 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La </a:t>
            </a:r>
            <a:r>
              <a:rPr lang="fr-FR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tampon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aire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 l’usage et l’aménagement sont soumis à des restrictions juridiques afin d’assurer un surcroît de protection à ce bien. Cela doit inclure </a:t>
            </a:r>
            <a:r>
              <a:rPr lang="fr-FR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l’environnement immédiat du bien proposé pour </a:t>
            </a:r>
            <a:r>
              <a:rPr lang="fr-FR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inscription et </a:t>
            </a:r>
            <a:r>
              <a:rPr lang="fr-FR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perspectives </a:t>
            </a:r>
            <a:r>
              <a:rPr lang="fr-FR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visuelles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19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01" y="1690688"/>
            <a:ext cx="5043921" cy="4486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96502" y="6165764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©vdl.lu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1784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356" y="2452255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bienvenue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Madame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Simone Beck, Présidente de la Commission luxembourgeoise pour la coopération avec l‘UNESCO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" y="1847850"/>
            <a:ext cx="6867699" cy="45085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Veille: </a:t>
            </a:r>
          </a:p>
          <a:p>
            <a:pPr lvl="1">
              <a:buFontTx/>
              <a:buChar char="-"/>
            </a:pPr>
            <a:r>
              <a:rPr lang="fr-FR" dirty="0" smtClean="0"/>
              <a:t>processus permanent de suivi de la condition du site du patrimoine mondial et présentation périodique de rapports sur son état de conservation;</a:t>
            </a:r>
          </a:p>
          <a:p>
            <a:pPr lvl="1">
              <a:buFontTx/>
              <a:buChar char="-"/>
            </a:pPr>
            <a:r>
              <a:rPr lang="fr-FR" dirty="0" smtClean="0"/>
              <a:t>suivi administratif: actions de contrôle &amp; de coordination pour s’assurer de la mise en œuvre des recommandations et décisions du Comité du patrimoine mondial.</a:t>
            </a:r>
          </a:p>
          <a:p>
            <a:pPr lvl="1">
              <a:buFontTx/>
              <a:buChar char="-"/>
            </a:pPr>
            <a:r>
              <a:rPr lang="fr-FR" dirty="0" smtClean="0"/>
              <a:t>Collaboration avec le Centre du Patrimoine </a:t>
            </a:r>
            <a:r>
              <a:rPr lang="fr-FR" dirty="0"/>
              <a:t>M</a:t>
            </a:r>
            <a:r>
              <a:rPr lang="fr-FR" dirty="0" smtClean="0"/>
              <a:t>ondial</a:t>
            </a:r>
          </a:p>
          <a:p>
            <a:pPr>
              <a:buFontTx/>
              <a:buChar char="-"/>
            </a:pPr>
            <a:r>
              <a:rPr lang="fr-FR" dirty="0" smtClean="0"/>
              <a:t>Actions de sensibilisation</a:t>
            </a:r>
          </a:p>
          <a:p>
            <a:pPr>
              <a:buFontTx/>
              <a:buChar char="-"/>
            </a:pPr>
            <a:r>
              <a:rPr lang="fr-FR" dirty="0" smtClean="0"/>
              <a:t>Vision 2030</a:t>
            </a:r>
          </a:p>
          <a:p>
            <a:pPr lvl="1">
              <a:buFontTx/>
              <a:buChar char="-"/>
            </a:pPr>
            <a:r>
              <a:rPr lang="fr-FR" dirty="0" smtClean="0"/>
              <a:t>élaboration d’une vision collective pour le développement durable du site </a:t>
            </a:r>
            <a:r>
              <a:rPr lang="fr-FR" sz="2200" dirty="0" err="1">
                <a:solidFill>
                  <a:prstClr val="black"/>
                </a:solidFill>
              </a:rPr>
              <a:t>site</a:t>
            </a:r>
            <a:r>
              <a:rPr lang="fr-FR" sz="2200" dirty="0">
                <a:solidFill>
                  <a:prstClr val="black"/>
                </a:solidFill>
              </a:rPr>
              <a:t>  en accord avec les objectifs de développement durable des Nations Unies</a:t>
            </a:r>
            <a:r>
              <a:rPr lang="fr-FR" sz="2200" dirty="0" smtClean="0">
                <a:solidFill>
                  <a:prstClr val="black"/>
                </a:solidFill>
              </a:rPr>
              <a:t>.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sz="2200" dirty="0" smtClean="0">
                <a:solidFill>
                  <a:prstClr val="black"/>
                </a:solidFill>
              </a:rPr>
              <a:t>Mesure </a:t>
            </a:r>
            <a:r>
              <a:rPr lang="fr-FR" sz="2200" dirty="0">
                <a:solidFill>
                  <a:prstClr val="black"/>
                </a:solidFill>
              </a:rPr>
              <a:t>des bénéfices sociaux &amp; économiques (qualité de vie basée sur une prospérité partagée et une stabilité sociale sans porter préjudice à l’environnement</a:t>
            </a:r>
            <a:r>
              <a:rPr lang="fr-FR" sz="2200" dirty="0" smtClean="0">
                <a:solidFill>
                  <a:prstClr val="black"/>
                </a:solidFill>
              </a:rPr>
              <a:t>)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9840274"/>
              </p:ext>
            </p:extLst>
          </p:nvPr>
        </p:nvGraphicFramePr>
        <p:xfrm>
          <a:off x="7040880" y="1"/>
          <a:ext cx="51511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181" y="1399937"/>
            <a:ext cx="239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objectifs à partager</a:t>
            </a:r>
            <a:endParaRPr lang="fr-F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87328" y="3838853"/>
            <a:ext cx="15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Sensibilisation</a:t>
            </a:r>
            <a:endParaRPr lang="fr-F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6288628"/>
            <a:ext cx="5078036" cy="4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08038" y="180975"/>
            <a:ext cx="10545762" cy="966788"/>
          </a:xfrm>
        </p:spPr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en-US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957993"/>
              </p:ext>
            </p:extLst>
          </p:nvPr>
        </p:nvGraphicFramePr>
        <p:xfrm>
          <a:off x="829340" y="1041992"/>
          <a:ext cx="10775227" cy="552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506413" y="1787525"/>
            <a:ext cx="2393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Les </a:t>
            </a:r>
            <a:r>
              <a:rPr lang="en-US" altLang="en-US" sz="1800" b="1" dirty="0" err="1">
                <a:solidFill>
                  <a:srgbClr val="000000"/>
                </a:solidFill>
              </a:rPr>
              <a:t>objectifs</a:t>
            </a:r>
            <a:r>
              <a:rPr lang="en-US" altLang="en-US" sz="1800" b="1" dirty="0">
                <a:solidFill>
                  <a:srgbClr val="000000"/>
                </a:solidFill>
              </a:rPr>
              <a:t> à </a:t>
            </a:r>
            <a:r>
              <a:rPr lang="en-US" altLang="en-US" sz="1800" b="1" dirty="0" err="1">
                <a:solidFill>
                  <a:srgbClr val="000000"/>
                </a:solidFill>
              </a:rPr>
              <a:t>partager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7E74C9-815E-4F59-BAAC-79345EEC8133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13710"/>
            <a:ext cx="10515600" cy="1325563"/>
          </a:xfrm>
        </p:spPr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alt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D994EA-A8E2-4E73-BE33-599B6C77C381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9667605"/>
              </p:ext>
            </p:extLst>
          </p:nvPr>
        </p:nvGraphicFramePr>
        <p:xfrm>
          <a:off x="2032000" y="1339273"/>
          <a:ext cx="7943273" cy="530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2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Management Luxembourg. Les missions du plan de gestion.</a:t>
            </a:r>
            <a:endParaRPr lang="fr-FR" alt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69C5A4-E487-4BB6-BE5B-3CB9695AD684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3436235"/>
              </p:ext>
            </p:extLst>
          </p:nvPr>
        </p:nvGraphicFramePr>
        <p:xfrm>
          <a:off x="2031998" y="1461626"/>
          <a:ext cx="8072583" cy="518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9843" y="1461625"/>
            <a:ext cx="218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Veille  &amp; Vision 2030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569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24</a:t>
            </a:fld>
            <a:endParaRPr lang="fr-FR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574241"/>
              </p:ext>
            </p:extLst>
          </p:nvPr>
        </p:nvGraphicFramePr>
        <p:xfrm>
          <a:off x="838200" y="18381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2186" y="1690688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Vision</a:t>
            </a:r>
            <a:endParaRPr lang="fr-FR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2993" y="4546948"/>
            <a:ext cx="562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Approche transversale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558544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25</a:t>
            </a:fld>
            <a:endParaRPr lang="fr-FR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73599046"/>
              </p:ext>
            </p:extLst>
          </p:nvPr>
        </p:nvGraphicFramePr>
        <p:xfrm>
          <a:off x="2223192" y="13141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534698" y="3358342"/>
            <a:ext cx="187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Conservation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6082" y="6356350"/>
            <a:ext cx="1782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Valorisation </a:t>
            </a:r>
            <a:endParaRPr lang="fr-FR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173675"/>
            <a:ext cx="200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</a:t>
            </a:r>
            <a:r>
              <a:rPr lang="fr-FR" sz="2400" b="1" dirty="0" smtClean="0"/>
              <a:t>ransmission </a:t>
            </a:r>
          </a:p>
          <a:p>
            <a:r>
              <a:rPr lang="fr-FR" sz="2400" b="1" dirty="0" smtClean="0"/>
              <a:t>du patrimoine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616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-9236"/>
            <a:ext cx="10515600" cy="572654"/>
          </a:xfrm>
        </p:spPr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alt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DB8A58-E4CD-4634-82C2-75A75B9A32FA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59946"/>
              </p:ext>
            </p:extLst>
          </p:nvPr>
        </p:nvGraphicFramePr>
        <p:xfrm>
          <a:off x="120650" y="471054"/>
          <a:ext cx="12071350" cy="6542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4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284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Conservation</a:t>
                      </a:r>
                      <a:endParaRPr lang="fr-FR" sz="1800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Sensibilisation</a:t>
                      </a:r>
                      <a:endParaRPr lang="fr-FR" sz="1800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Vision</a:t>
                      </a:r>
                      <a:r>
                        <a:rPr lang="fr-FR" sz="1800" baseline="0" dirty="0" smtClean="0"/>
                        <a:t> 2030</a:t>
                      </a:r>
                      <a:endParaRPr lang="fr-FR" sz="1800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Actions de gestion</a:t>
                      </a:r>
                      <a:endParaRPr lang="fr-FR" sz="1800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Evaluation</a:t>
                      </a:r>
                      <a:endParaRPr lang="fr-FR" sz="1800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81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Diagnostic</a:t>
                      </a:r>
                      <a:endParaRPr lang="fr-FR" sz="1800" b="1" baseline="0" dirty="0" smtClean="0"/>
                    </a:p>
                    <a:p>
                      <a:r>
                        <a:rPr lang="fr-FR" sz="1800" b="1" baseline="0" dirty="0" smtClean="0"/>
                        <a:t>Recherche et documentation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</a:t>
                      </a:r>
                      <a:r>
                        <a:rPr lang="fr-FR" sz="1800" b="1" dirty="0" smtClean="0"/>
                        <a:t>4 Parcours</a:t>
                      </a:r>
                      <a:r>
                        <a:rPr lang="fr-FR" sz="1800" b="1" baseline="0" dirty="0" smtClean="0"/>
                        <a:t> UNESCO</a:t>
                      </a:r>
                    </a:p>
                    <a:p>
                      <a:r>
                        <a:rPr lang="fr-FR" sz="1800" b="1" baseline="0" dirty="0" smtClean="0"/>
                        <a:t>Stater </a:t>
                      </a:r>
                      <a:r>
                        <a:rPr lang="fr-FR" sz="1800" b="1" baseline="0" dirty="0" err="1" smtClean="0"/>
                        <a:t>Muséen</a:t>
                      </a:r>
                      <a:r>
                        <a:rPr lang="fr-FR" sz="1800" b="1" baseline="0" dirty="0" smtClean="0"/>
                        <a:t>, Assoc. Culturelles, Expositions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Enjeux à</a:t>
                      </a:r>
                      <a:r>
                        <a:rPr lang="fr-FR" sz="1800" b="1" baseline="0" dirty="0" smtClean="0"/>
                        <a:t> identifier</a:t>
                      </a:r>
                    </a:p>
                    <a:p>
                      <a:r>
                        <a:rPr lang="fr-FR" sz="1800" b="1" baseline="0" dirty="0" smtClean="0"/>
                        <a:t>Structurer la ressource </a:t>
                      </a:r>
                    </a:p>
                    <a:p>
                      <a:r>
                        <a:rPr lang="fr-FR" sz="1800" b="1" baseline="0" dirty="0" smtClean="0"/>
                        <a:t>Partenariats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Trousse à outils règlementaires guichet unique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Comité</a:t>
                      </a:r>
                      <a:r>
                        <a:rPr lang="fr-FR" sz="1800" b="1" baseline="0" dirty="0" smtClean="0"/>
                        <a:t> de gestion : avis, recommandations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Réglementation PAG </a:t>
                      </a: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Conventions  internationales</a:t>
                      </a: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Collaborations </a:t>
                      </a:r>
                      <a:r>
                        <a:rPr lang="fr-FR" sz="1800" b="1" dirty="0" err="1" smtClean="0"/>
                        <a:t>RéSEAU</a:t>
                      </a:r>
                      <a:r>
                        <a:rPr lang="fr-FR" sz="1800" b="1" dirty="0" smtClean="0"/>
                        <a:t>,</a:t>
                      </a:r>
                      <a:r>
                        <a:rPr lang="fr-FR" sz="1800" b="1" baseline="0" dirty="0" smtClean="0"/>
                        <a:t> Écoles /crèches VDL, SNJ / EDUKIT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Thematesch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Biergerforen</a:t>
                      </a:r>
                      <a:r>
                        <a:rPr lang="fr-FR" sz="1800" b="1" dirty="0" smtClean="0"/>
                        <a:t> 2018/2019</a:t>
                      </a: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Définition</a:t>
                      </a:r>
                      <a:r>
                        <a:rPr lang="fr-FR" sz="1800" b="1" baseline="0" dirty="0" smtClean="0"/>
                        <a:t> des indicateurs de suivi, mesures et actions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Analyse évolution</a:t>
                      </a:r>
                      <a:r>
                        <a:rPr lang="fr-FR" sz="1800" b="1" baseline="0" dirty="0" smtClean="0"/>
                        <a:t> socio-économique  &amp; démographique du site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77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Veille / identification de risques</a:t>
                      </a:r>
                      <a:r>
                        <a:rPr lang="fr-FR" sz="1800" b="1" baseline="0" dirty="0" smtClean="0"/>
                        <a:t> &amp; menaces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Formation</a:t>
                      </a:r>
                      <a:r>
                        <a:rPr lang="fr-FR" sz="1800" b="1" baseline="0" dirty="0" smtClean="0"/>
                        <a:t> guides tour.</a:t>
                      </a:r>
                    </a:p>
                    <a:p>
                      <a:r>
                        <a:rPr lang="fr-FR" sz="1800" b="1" baseline="0" dirty="0" smtClean="0"/>
                        <a:t>Jardin des roses/ LCTO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Inscrire</a:t>
                      </a:r>
                      <a:r>
                        <a:rPr lang="fr-FR" sz="1800" b="1" baseline="0" dirty="0" smtClean="0"/>
                        <a:t> le bien dans les doc. d’urbanisme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Suivi</a:t>
                      </a:r>
                      <a:r>
                        <a:rPr lang="fr-FR" sz="1800" b="1" baseline="0" dirty="0" smtClean="0"/>
                        <a:t> des recommandations CPM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Rapports au CPM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8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Coordination des acteurs 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25</a:t>
                      </a:r>
                      <a:r>
                        <a:rPr lang="fr-FR" sz="1800" b="1" baseline="30000" dirty="0" smtClean="0"/>
                        <a:t>e</a:t>
                      </a:r>
                      <a:r>
                        <a:rPr lang="fr-FR" sz="1800" b="1" dirty="0" smtClean="0"/>
                        <a:t> Anniversaire</a:t>
                      </a:r>
                    </a:p>
                    <a:p>
                      <a:r>
                        <a:rPr lang="fr-FR" sz="1800" b="1" dirty="0" smtClean="0"/>
                        <a:t>UNESCO </a:t>
                      </a:r>
                      <a:r>
                        <a:rPr lang="fr-FR" sz="1800" b="1" dirty="0" err="1" smtClean="0"/>
                        <a:t>Heritage</a:t>
                      </a:r>
                      <a:r>
                        <a:rPr lang="fr-FR" sz="1800" b="1" dirty="0" smtClean="0"/>
                        <a:t> Day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Sondage 2018/</a:t>
                      </a:r>
                      <a:r>
                        <a:rPr lang="fr-FR" sz="1800" b="1" baseline="0" dirty="0" smtClean="0"/>
                        <a:t> Enquête 2019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Coach</a:t>
                      </a:r>
                      <a:r>
                        <a:rPr lang="fr-FR" sz="1800" b="1" baseline="0" dirty="0" smtClean="0"/>
                        <a:t> professionnel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Suivi des recommandations</a:t>
                      </a:r>
                      <a:r>
                        <a:rPr lang="fr-FR" sz="1800" b="1" baseline="0" dirty="0" smtClean="0"/>
                        <a:t> CPM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70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Mise</a:t>
                      </a:r>
                      <a:r>
                        <a:rPr lang="fr-FR" sz="1800" b="1" baseline="0" dirty="0" smtClean="0"/>
                        <a:t> en valeur de sites, charte des espaces publics, signalétique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Visitor’s</a:t>
                      </a:r>
                      <a:r>
                        <a:rPr lang="fr-FR" sz="1800" b="1" dirty="0" smtClean="0"/>
                        <a:t> Center</a:t>
                      </a:r>
                    </a:p>
                    <a:p>
                      <a:r>
                        <a:rPr lang="fr-FR" sz="1800" b="1" dirty="0" smtClean="0"/>
                        <a:t>Routes de l’UNESCO</a:t>
                      </a:r>
                    </a:p>
                    <a:p>
                      <a:r>
                        <a:rPr lang="fr-FR" sz="1800" b="1" dirty="0" smtClean="0"/>
                        <a:t>Itinéraires culturels CE 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Plan</a:t>
                      </a:r>
                      <a:r>
                        <a:rPr lang="fr-FR" sz="1800" b="1" baseline="0" dirty="0" smtClean="0"/>
                        <a:t> d’actions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Définition</a:t>
                      </a:r>
                      <a:r>
                        <a:rPr lang="fr-FR" sz="1800" b="1" baseline="0" dirty="0" smtClean="0"/>
                        <a:t> des critères d’évaluation économique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Hiérarchisation</a:t>
                      </a:r>
                      <a:r>
                        <a:rPr lang="fr-FR" sz="1800" b="1" baseline="0" dirty="0" smtClean="0"/>
                        <a:t> des priorités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77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Formation</a:t>
                      </a:r>
                      <a:r>
                        <a:rPr lang="fr-FR" sz="1800" b="1" baseline="0" dirty="0" smtClean="0"/>
                        <a:t> OAI /</a:t>
                      </a:r>
                      <a:r>
                        <a:rPr lang="fr-FR" sz="1800" b="1" baseline="0" dirty="0" err="1" smtClean="0"/>
                        <a:t>HoT</a:t>
                      </a:r>
                      <a:endParaRPr lang="fr-FR" sz="1800" b="1" baseline="0" dirty="0" smtClean="0"/>
                    </a:p>
                    <a:p>
                      <a:r>
                        <a:rPr lang="fr-FR" sz="1800" b="1" baseline="0" dirty="0" smtClean="0"/>
                        <a:t>Voyages d’études</a:t>
                      </a: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Accessibilité pour tous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Evaluer</a:t>
                      </a:r>
                      <a:r>
                        <a:rPr lang="fr-FR" sz="1800" b="1" baseline="0" dirty="0" smtClean="0"/>
                        <a:t> / structurer les r</a:t>
                      </a:r>
                      <a:r>
                        <a:rPr lang="fr-FR" sz="1800" b="1" dirty="0" smtClean="0"/>
                        <a:t>essources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Etablissement</a:t>
                      </a:r>
                      <a:r>
                        <a:rPr lang="fr-FR" sz="1800" b="1" baseline="0" dirty="0" smtClean="0"/>
                        <a:t> de critères de suivi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Evaluation</a:t>
                      </a:r>
                      <a:r>
                        <a:rPr lang="fr-FR" sz="1800" b="1" baseline="0" dirty="0" smtClean="0"/>
                        <a:t> économique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38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Colloques: Journée</a:t>
                      </a:r>
                      <a:r>
                        <a:rPr lang="fr-FR" sz="1800" b="1" baseline="0" dirty="0" smtClean="0"/>
                        <a:t> patrimoine GR</a:t>
                      </a: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Unesco.lu</a:t>
                      </a:r>
                      <a:endParaRPr kumimoji="0" lang="fr-F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kumimoji="0" lang="fr-F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yourworldheritage</a:t>
                      </a:r>
                      <a:endParaRPr kumimoji="0" lang="fr-F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Caractère</a:t>
                      </a:r>
                      <a:r>
                        <a:rPr lang="fr-FR" sz="1800" b="1" baseline="0" dirty="0" smtClean="0"/>
                        <a:t> obligatoire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Fiches-projets de</a:t>
                      </a:r>
                      <a:r>
                        <a:rPr lang="fr-FR" sz="1800" b="1" baseline="0" dirty="0" smtClean="0"/>
                        <a:t> développement</a:t>
                      </a:r>
                      <a:endParaRPr lang="fr-FR" sz="1800" b="1" dirty="0"/>
                    </a:p>
                  </a:txBody>
                  <a:tcPr marL="91436" marR="91436"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Évaluation</a:t>
                      </a:r>
                      <a:r>
                        <a:rPr lang="fr-FR" sz="1800" b="1" baseline="0" dirty="0" smtClean="0"/>
                        <a:t> usure du site /de la conservation</a:t>
                      </a:r>
                      <a:endParaRPr lang="fr-FR" sz="1800" b="1" dirty="0"/>
                    </a:p>
                  </a:txBody>
                  <a:tcPr marL="91436" marR="91436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7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27</a:t>
            </a:fld>
            <a:endParaRPr lang="fr-FR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276432"/>
              </p:ext>
            </p:extLst>
          </p:nvPr>
        </p:nvGraphicFramePr>
        <p:xfrm>
          <a:off x="314037" y="1586205"/>
          <a:ext cx="11039764" cy="464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931245860"/>
                    </a:ext>
                  </a:extLst>
                </a:gridCol>
                <a:gridCol w="674254">
                  <a:extLst>
                    <a:ext uri="{9D8B030D-6E8A-4147-A177-3AD203B41FA5}">
                      <a16:colId xmlns:a16="http://schemas.microsoft.com/office/drawing/2014/main" val="4163538843"/>
                    </a:ext>
                  </a:extLst>
                </a:gridCol>
                <a:gridCol w="791866">
                  <a:extLst>
                    <a:ext uri="{9D8B030D-6E8A-4147-A177-3AD203B41FA5}">
                      <a16:colId xmlns:a16="http://schemas.microsoft.com/office/drawing/2014/main" val="4258831250"/>
                    </a:ext>
                  </a:extLst>
                </a:gridCol>
                <a:gridCol w="841338">
                  <a:extLst>
                    <a:ext uri="{9D8B030D-6E8A-4147-A177-3AD203B41FA5}">
                      <a16:colId xmlns:a16="http://schemas.microsoft.com/office/drawing/2014/main" val="3577112168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377012973"/>
                    </a:ext>
                  </a:extLst>
                </a:gridCol>
                <a:gridCol w="760981">
                  <a:extLst>
                    <a:ext uri="{9D8B030D-6E8A-4147-A177-3AD203B41FA5}">
                      <a16:colId xmlns:a16="http://schemas.microsoft.com/office/drawing/2014/main" val="1954902390"/>
                    </a:ext>
                  </a:extLst>
                </a:gridCol>
                <a:gridCol w="922015">
                  <a:extLst>
                    <a:ext uri="{9D8B030D-6E8A-4147-A177-3AD203B41FA5}">
                      <a16:colId xmlns:a16="http://schemas.microsoft.com/office/drawing/2014/main" val="3993733742"/>
                    </a:ext>
                  </a:extLst>
                </a:gridCol>
                <a:gridCol w="875915">
                  <a:extLst>
                    <a:ext uri="{9D8B030D-6E8A-4147-A177-3AD203B41FA5}">
                      <a16:colId xmlns:a16="http://schemas.microsoft.com/office/drawing/2014/main" val="2664367239"/>
                    </a:ext>
                  </a:extLst>
                </a:gridCol>
                <a:gridCol w="829812">
                  <a:extLst>
                    <a:ext uri="{9D8B030D-6E8A-4147-A177-3AD203B41FA5}">
                      <a16:colId xmlns:a16="http://schemas.microsoft.com/office/drawing/2014/main" val="1397998783"/>
                    </a:ext>
                  </a:extLst>
                </a:gridCol>
                <a:gridCol w="818287">
                  <a:extLst>
                    <a:ext uri="{9D8B030D-6E8A-4147-A177-3AD203B41FA5}">
                      <a16:colId xmlns:a16="http://schemas.microsoft.com/office/drawing/2014/main" val="1119784646"/>
                    </a:ext>
                  </a:extLst>
                </a:gridCol>
                <a:gridCol w="922015">
                  <a:extLst>
                    <a:ext uri="{9D8B030D-6E8A-4147-A177-3AD203B41FA5}">
                      <a16:colId xmlns:a16="http://schemas.microsoft.com/office/drawing/2014/main" val="3118212768"/>
                    </a:ext>
                  </a:extLst>
                </a:gridCol>
                <a:gridCol w="829816">
                  <a:extLst>
                    <a:ext uri="{9D8B030D-6E8A-4147-A177-3AD203B41FA5}">
                      <a16:colId xmlns:a16="http://schemas.microsoft.com/office/drawing/2014/main" val="771862865"/>
                    </a:ext>
                  </a:extLst>
                </a:gridCol>
              </a:tblGrid>
              <a:tr h="4706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295542"/>
                  </a:ext>
                </a:extLst>
              </a:tr>
              <a:tr h="61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  <a:ea typeface="Calibri" panose="020F0502020204030204" pitchFamily="34" charset="0"/>
                        </a:rPr>
                        <a:t>Benchmark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34337"/>
                  </a:ext>
                </a:extLst>
              </a:tr>
              <a:tr h="61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Geneva"/>
                          <a:ea typeface="Calibri" panose="020F0502020204030204" pitchFamily="34" charset="0"/>
                        </a:rPr>
                        <a:t>Sensibilisation</a:t>
                      </a:r>
                      <a:endParaRPr lang="en-US" sz="1800" b="1" dirty="0">
                        <a:effectLst/>
                        <a:latin typeface="Geneva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51697"/>
                  </a:ext>
                </a:extLst>
              </a:tr>
              <a:tr h="740214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Geneva"/>
                        </a:rPr>
                        <a:t>25</a:t>
                      </a:r>
                      <a:r>
                        <a:rPr lang="fr-FR" sz="1600" b="1" baseline="30000" dirty="0" smtClean="0">
                          <a:latin typeface="Geneva"/>
                        </a:rPr>
                        <a:t>e</a:t>
                      </a:r>
                      <a:r>
                        <a:rPr lang="fr-FR" sz="1600" b="1" baseline="0" dirty="0" smtClean="0">
                          <a:latin typeface="Geneva"/>
                        </a:rPr>
                        <a:t> Anniversaire</a:t>
                      </a:r>
                      <a:endParaRPr lang="fr-FR" sz="1600" b="1" dirty="0">
                        <a:latin typeface="Gene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 </a:t>
                      </a:r>
                      <a:r>
                        <a:rPr lang="fr-FR" dirty="0" err="1" smtClean="0"/>
                        <a:t>déc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 </a:t>
                      </a:r>
                      <a:r>
                        <a:rPr lang="fr-FR" dirty="0" err="1" smtClean="0"/>
                        <a:t>déc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51690"/>
                  </a:ext>
                </a:extLst>
              </a:tr>
              <a:tr h="105744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Geneva"/>
                        </a:rPr>
                        <a:t>Vision</a:t>
                      </a:r>
                      <a:r>
                        <a:rPr lang="fr-FR" sz="1600" b="1" baseline="0" dirty="0" smtClean="0">
                          <a:latin typeface="Geneva"/>
                        </a:rPr>
                        <a:t> 2030 / plan de gestion</a:t>
                      </a:r>
                      <a:endParaRPr lang="fr-FR" sz="1600" b="1" dirty="0">
                        <a:latin typeface="Gene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altLang="fr-FR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Mise à jour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668083"/>
                  </a:ext>
                </a:extLst>
              </a:tr>
              <a:tr h="66971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  <a:cs typeface="Calibri" panose="020F0502020204030204" pitchFamily="34" charset="0"/>
                        </a:rPr>
                        <a:t>Rapport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effectLst/>
                          <a:latin typeface="Geneva"/>
                          <a:cs typeface="Calibri" panose="020F0502020204030204" pitchFamily="34" charset="0"/>
                        </a:rPr>
                        <a:t>périodique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64860"/>
                  </a:ext>
                </a:extLst>
              </a:tr>
              <a:tr h="470669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Geneva"/>
                        </a:rPr>
                        <a:t>Veille </a:t>
                      </a:r>
                      <a:endParaRPr lang="fr-FR" sz="1800" b="1" dirty="0">
                        <a:latin typeface="Gene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66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6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1" y="96059"/>
            <a:ext cx="11712633" cy="657340"/>
          </a:xfrm>
        </p:spPr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28</a:t>
            </a:fld>
            <a:endParaRPr lang="fr-F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29" y="1255906"/>
            <a:ext cx="6018415" cy="60184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21125614">
            <a:off x="6752404" y="730184"/>
            <a:ext cx="1509505" cy="1137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Walks</a:t>
            </a:r>
            <a:r>
              <a:rPr lang="fr-FR" dirty="0" smtClean="0"/>
              <a:t> &amp; Talk</a:t>
            </a:r>
            <a:endParaRPr lang="fr-FR" dirty="0"/>
          </a:p>
        </p:txBody>
      </p:sp>
      <p:sp>
        <p:nvSpPr>
          <p:cNvPr id="12" name="Oval 11"/>
          <p:cNvSpPr/>
          <p:nvPr/>
        </p:nvSpPr>
        <p:spPr>
          <a:xfrm>
            <a:off x="3781287" y="735386"/>
            <a:ext cx="3048924" cy="546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Pg-unesco.mc.etat.lu</a:t>
            </a:r>
            <a:endParaRPr lang="fr-FR" dirty="0"/>
          </a:p>
        </p:txBody>
      </p:sp>
      <p:sp>
        <p:nvSpPr>
          <p:cNvPr id="11" name="Oval 10"/>
          <p:cNvSpPr/>
          <p:nvPr/>
        </p:nvSpPr>
        <p:spPr>
          <a:xfrm rot="287036">
            <a:off x="1427109" y="826151"/>
            <a:ext cx="2769141" cy="887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Médias sociaux / Intranet</a:t>
            </a:r>
            <a:endParaRPr lang="fr-FR" sz="2000" dirty="0"/>
          </a:p>
        </p:txBody>
      </p:sp>
      <p:sp>
        <p:nvSpPr>
          <p:cNvPr id="13" name="Oval 12"/>
          <p:cNvSpPr/>
          <p:nvPr/>
        </p:nvSpPr>
        <p:spPr>
          <a:xfrm>
            <a:off x="4025527" y="1650977"/>
            <a:ext cx="2086494" cy="125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Consultations citoyennes</a:t>
            </a:r>
            <a:endParaRPr lang="fr-FR" dirty="0"/>
          </a:p>
        </p:txBody>
      </p:sp>
      <p:sp>
        <p:nvSpPr>
          <p:cNvPr id="14" name="Oval 13"/>
          <p:cNvSpPr/>
          <p:nvPr/>
        </p:nvSpPr>
        <p:spPr>
          <a:xfrm rot="1042767">
            <a:off x="2115965" y="1709831"/>
            <a:ext cx="20116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Conseil consultatif</a:t>
            </a:r>
            <a:endParaRPr lang="fr-FR" dirty="0"/>
          </a:p>
        </p:txBody>
      </p:sp>
      <p:sp>
        <p:nvSpPr>
          <p:cNvPr id="10" name="Oval 9"/>
          <p:cNvSpPr/>
          <p:nvPr/>
        </p:nvSpPr>
        <p:spPr>
          <a:xfrm rot="20024548">
            <a:off x="5675699" y="1972615"/>
            <a:ext cx="2043329" cy="933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Brainstorm</a:t>
            </a:r>
            <a:r>
              <a:rPr lang="fr-FR" sz="200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00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retreat</a:t>
            </a:r>
            <a:endParaRPr lang="fr-FR" sz="2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97671" y="2936209"/>
            <a:ext cx="2316249" cy="88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Groupes de travail thématiques</a:t>
            </a:r>
            <a:endParaRPr lang="fr-FR" dirty="0"/>
          </a:p>
        </p:txBody>
      </p:sp>
      <p:sp>
        <p:nvSpPr>
          <p:cNvPr id="19" name="Oval 18"/>
          <p:cNvSpPr/>
          <p:nvPr/>
        </p:nvSpPr>
        <p:spPr>
          <a:xfrm>
            <a:off x="4135739" y="6022687"/>
            <a:ext cx="2161309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Vision 2030</a:t>
            </a:r>
            <a:endParaRPr lang="fr-FR" dirty="0"/>
          </a:p>
        </p:txBody>
      </p:sp>
      <p:sp>
        <p:nvSpPr>
          <p:cNvPr id="20" name="Oval 19"/>
          <p:cNvSpPr/>
          <p:nvPr/>
        </p:nvSpPr>
        <p:spPr>
          <a:xfrm>
            <a:off x="4393013" y="1270014"/>
            <a:ext cx="2011680" cy="48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9001714" y="1008762"/>
            <a:ext cx="2527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 Der Schutz des </a:t>
            </a:r>
            <a:r>
              <a:rPr lang="fr-FR" b="1" i="1" dirty="0" err="1" smtClean="0"/>
              <a:t>Welterbes</a:t>
            </a:r>
            <a:r>
              <a:rPr lang="fr-FR" b="1" i="1" dirty="0" smtClean="0"/>
              <a:t> </a:t>
            </a:r>
            <a:r>
              <a:rPr lang="fr-FR" b="1" i="1" dirty="0" err="1" smtClean="0"/>
              <a:t>ist</a:t>
            </a:r>
            <a:r>
              <a:rPr lang="fr-FR" b="1" i="1" dirty="0" smtClean="0"/>
              <a:t> </a:t>
            </a:r>
            <a:r>
              <a:rPr lang="fr-FR" b="1" i="1" dirty="0" err="1" smtClean="0"/>
              <a:t>Aufgabe</a:t>
            </a:r>
            <a:r>
              <a:rPr lang="fr-FR" b="1" i="1" dirty="0" smtClean="0"/>
              <a:t> Aller », </a:t>
            </a:r>
            <a:r>
              <a:rPr lang="fr-FR" dirty="0" smtClean="0"/>
              <a:t>Dr </a:t>
            </a:r>
            <a:r>
              <a:rPr lang="fr-FR" dirty="0" err="1" smtClean="0"/>
              <a:t>Mechtild</a:t>
            </a:r>
            <a:r>
              <a:rPr lang="fr-FR" dirty="0" smtClean="0"/>
              <a:t> </a:t>
            </a:r>
            <a:r>
              <a:rPr lang="fr-FR" dirty="0" err="1" smtClean="0"/>
              <a:t>Rössler</a:t>
            </a:r>
            <a:r>
              <a:rPr lang="fr-FR" dirty="0" smtClean="0"/>
              <a:t>, Directeur, Centre du Patrimoine Mondial, </a:t>
            </a:r>
            <a:r>
              <a:rPr lang="fr-FR" smtClean="0"/>
              <a:t>UNESCO 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9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78" y="0"/>
            <a:ext cx="10515600" cy="1325563"/>
          </a:xfrm>
        </p:spPr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853FB-F3DD-464E-A469-078E3C7F3A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131" y="1596043"/>
            <a:ext cx="819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Choisissez &amp; priorisez votre thème de coopération: nos flip-charts à votre disposition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2651760"/>
            <a:ext cx="20296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Espaces publics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5586" y="2651760"/>
            <a:ext cx="23721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Environnement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02428" y="2733131"/>
            <a:ext cx="21280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Patrimoine bâti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10600" y="2733131"/>
            <a:ext cx="224859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 &amp; Traditions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03264" y="4013950"/>
            <a:ext cx="22610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Sensibilisation &amp; Promotion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67396" y="3990438"/>
            <a:ext cx="15378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Accès au site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16531" y="3942307"/>
            <a:ext cx="16279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64326" y="5410488"/>
            <a:ext cx="25021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Vos préoccupations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356" y="2452255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Discours de bienvenue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Monsieur Serge </a:t>
            </a:r>
            <a:r>
              <a:rPr lang="fr-F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Wilmes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Premier échevin de la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Ville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Luxembourg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563" y="2019993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erstellt man einen strategischen UNESCO Managementplan?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Professor an der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Applied Sciences" &amp;"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michaelkloos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planning and heritage consultancy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4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563" y="2019993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10h15-10h30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pause </a:t>
            </a:r>
            <a:r>
              <a:rPr lang="de-DE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café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5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182034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08" y="1662545"/>
            <a:ext cx="11092873" cy="42949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II « Best Practices »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Herausforderungen </a:t>
            </a:r>
            <a:r>
              <a:rPr lang="de-DE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de-DE" sz="3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Welterbemanagements</a:t>
            </a:r>
            <a:r>
              <a:rPr lang="de-DE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Beispiel der UNESCO-</a:t>
            </a:r>
            <a:r>
              <a:rPr lang="de-DE" sz="3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Welterbestadt</a:t>
            </a:r>
            <a:r>
              <a:rPr lang="de-DE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Bamberg"</a:t>
            </a:r>
            <a:r>
              <a:rPr lang="de-DE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</a:t>
            </a:r>
            <a:r>
              <a:rPr lang="de-DE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Alberth, Leiterin,  Zentrum Welterbe </a:t>
            </a:r>
            <a:r>
              <a:rPr lang="de-DE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Bamberg</a:t>
            </a:r>
            <a:r>
              <a:rPr lang="fr-FR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L’exemple </a:t>
            </a:r>
            <a:r>
              <a:rPr lang="fr-FR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Strasbourg</a:t>
            </a:r>
            <a:r>
              <a:rPr lang="fr-FR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Dominique </a:t>
            </a:r>
            <a:r>
              <a:rPr lang="fr-FR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Cassaz</a:t>
            </a:r>
            <a:r>
              <a:rPr lang="fr-FR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fr-FR" sz="3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</a:t>
            </a:r>
            <a:r>
              <a:rPr lang="fr-FR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Patrimoine UNESCO, ville et </a:t>
            </a:r>
            <a:r>
              <a:rPr lang="fr-FR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Eurométropole</a:t>
            </a:r>
            <a:r>
              <a:rPr lang="fr-FR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Strasbourg</a:t>
            </a:r>
            <a:endParaRPr lang="en-US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156913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622" y="1768789"/>
            <a:ext cx="10444178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Herausforderungen </a:t>
            </a: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de-D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Welterbemanagements</a:t>
            </a: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Beispiel der UNESCO-</a:t>
            </a:r>
            <a:r>
              <a:rPr lang="de-D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Welterbestadt</a:t>
            </a: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Bamberg"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Alberth, Leiterin,  Zentrum Welterbe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Bamberg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6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16448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364" y="1524000"/>
            <a:ext cx="10125523" cy="41688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L’exemple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Strasbourg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Dominique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Cassaz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Responsable Mission Patrimoine UNESCO, ville et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Eurométropole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Strasbourg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182034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563" y="2019993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 III Discussion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tous les participants et 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auditeurs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853FB-F3DD-464E-A469-078E3C7F3A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19893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563" y="2019993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12h15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 d’honneur offert par la ville de 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Luxembourg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98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356" y="2452255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Discours de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bienvenue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par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Monsieur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Guy Arendt 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Secrétaire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d’Etat à la 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243" y="1028537"/>
            <a:ext cx="9551324" cy="466432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film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Luxembourg #YOURWORLDHERITAGE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</a:rPr>
              <a:t>Réalisé en coopération avec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1" descr="siginspi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24" y="5843913"/>
            <a:ext cx="1990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563" y="2019993"/>
            <a:ext cx="9551324" cy="34996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I UNESCO Site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Philippart, UNESCO Site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Luxembourg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erstellt man einen strategischen UNESCO Managementplan?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Professor an der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Applied Sciences" &amp;"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michaelkloos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planning and heritage consultancy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243" y="19965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Participez au plan de gestion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UNESCO - Luxembourg, vieux quartiers et fortifications »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563" y="2019993"/>
            <a:ext cx="9551324" cy="34996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L. Philippart, UNESCO Site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Luxembourg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3" y="5692866"/>
            <a:ext cx="1654658" cy="930745"/>
          </a:xfrm>
          <a:prstGeom prst="rect">
            <a:avLst/>
          </a:prstGeom>
        </p:spPr>
      </p:pic>
      <p:pic>
        <p:nvPicPr>
          <p:cNvPr id="5" name="Picture 4" descr="C:\Users\ixy363\AppData\Local\Microsoft\Windows\INetCache\Content.Outlook\8UO1ZPOO\GOUV_MCULT _Ro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8" y="5841217"/>
            <a:ext cx="2371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vdl.lu/sites/default/files/styles/max_width_1400/public/media/image/2018-03/vdl_n_b_negative_black.jpg?itok=iRr3nHg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2" y="5812398"/>
            <a:ext cx="925909" cy="61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6" y="5805133"/>
            <a:ext cx="983182" cy="74088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95" y="5770464"/>
            <a:ext cx="603205" cy="7755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2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" y="1413164"/>
            <a:ext cx="7108767" cy="53083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altLang="en-US" sz="3100" dirty="0" smtClean="0">
                <a:solidFill>
                  <a:srgbClr val="000000"/>
                </a:solidFill>
              </a:rPr>
              <a:t>Convention de l’UNESCO sur le patrimoine mondial </a:t>
            </a:r>
          </a:p>
          <a:p>
            <a:pPr marL="0" indent="0">
              <a:buNone/>
            </a:pPr>
            <a:r>
              <a:rPr lang="fr-FR" altLang="en-US" sz="3100" dirty="0" smtClean="0">
                <a:solidFill>
                  <a:srgbClr val="000000"/>
                </a:solidFill>
              </a:rPr>
              <a:t>2018: 1092 biens protégés</a:t>
            </a:r>
            <a:r>
              <a:rPr lang="fr-FR" altLang="en-US" sz="3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altLang="en-US" sz="31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fr-FR" altLang="en-US" sz="3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- 845 biens culturels, </a:t>
            </a:r>
          </a:p>
          <a:p>
            <a:pPr marL="0" indent="0">
              <a:buNone/>
            </a:pPr>
            <a:r>
              <a:rPr lang="fr-FR" altLang="en-US" sz="3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-209 biens naturels </a:t>
            </a:r>
            <a:endParaRPr lang="fr-FR" altLang="en-US" sz="3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US" sz="3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-38 biens mixtes </a:t>
            </a:r>
            <a:endParaRPr lang="en-US" altLang="en-US" sz="3100" dirty="0" smtClean="0">
              <a:solidFill>
                <a:srgbClr val="000000"/>
              </a:solidFill>
              <a:ea typeface="MS Mincho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100" b="1" dirty="0" smtClean="0"/>
              <a:t>17 décembre 1994:  « Luxembourg, vieux quartiers et fortifications » devient patrimoine mondial à valeur universelle exceptionnelle.</a:t>
            </a:r>
          </a:p>
          <a:p>
            <a:pPr marL="0" indent="0">
              <a:buNone/>
            </a:pPr>
            <a:r>
              <a:rPr lang="fr-FR" sz="3100" dirty="0" smtClean="0"/>
              <a:t>3 porteurs du projet:</a:t>
            </a:r>
          </a:p>
          <a:p>
            <a:pPr>
              <a:buFontTx/>
              <a:buChar char="-"/>
            </a:pPr>
            <a:r>
              <a:rPr lang="fr-FR" sz="3100" dirty="0" smtClean="0"/>
              <a:t>Commission luxembourgeoise pour la coopération </a:t>
            </a:r>
            <a:r>
              <a:rPr lang="fr-FR" sz="3100" smtClean="0"/>
              <a:t>avec l’UNESCO</a:t>
            </a:r>
            <a:endParaRPr lang="fr-FR" sz="3100" dirty="0" smtClean="0"/>
          </a:p>
          <a:p>
            <a:pPr>
              <a:buFontTx/>
              <a:buChar char="-"/>
            </a:pPr>
            <a:r>
              <a:rPr lang="fr-FR" sz="3100" dirty="0" smtClean="0"/>
              <a:t>Service des Sites et Monuments Nationaux </a:t>
            </a:r>
          </a:p>
          <a:p>
            <a:pPr>
              <a:buFontTx/>
              <a:buChar char="-"/>
            </a:pPr>
            <a:r>
              <a:rPr lang="fr-FR" sz="3100" dirty="0"/>
              <a:t>V</a:t>
            </a:r>
            <a:r>
              <a:rPr lang="fr-FR" sz="3100" dirty="0" smtClean="0"/>
              <a:t>ille de Luxembourg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3" y="1937390"/>
            <a:ext cx="4790603" cy="3197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4335" y="4813320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© Vic Fischbach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UNESCO Site Management Luxembourg. Les missions du plan de gestion.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3" y="1518055"/>
            <a:ext cx="70408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Procédures d’admission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Le Centre du Patrimoine </a:t>
            </a:r>
            <a:r>
              <a:rPr lang="fr-FR" sz="2400" dirty="0">
                <a:solidFill>
                  <a:srgbClr val="000000"/>
                </a:solidFill>
              </a:rPr>
              <a:t>M</a:t>
            </a:r>
            <a:r>
              <a:rPr lang="fr-FR" sz="2400" dirty="0" smtClean="0">
                <a:solidFill>
                  <a:srgbClr val="000000"/>
                </a:solidFill>
              </a:rPr>
              <a:t>ondial au sein de l’UNESCO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statue chaque année sur les candidatures à l’inscription sur la Liste,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examine l’état de conservation des sites du patrimoine mondial,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 formule des recommandations voire une inscription sur la Liste du Patrimoine en péril, et même un désinscription de la liste.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Le Comité du patrimoine mondial est composé de 21 représentants des Etats parties.</a:t>
            </a: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53FB-F3DD-464E-A469-078E3C7F3A53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27" y="1690688"/>
            <a:ext cx="4419600" cy="349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05600" y="5186363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© unesco.org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062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Microsoft Office PowerPoint</Application>
  <PresentationFormat>Widescreen</PresentationFormat>
  <Paragraphs>408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Geneva</vt:lpstr>
      <vt:lpstr>MS Mincho</vt:lpstr>
      <vt:lpstr>Times New Roman</vt:lpstr>
      <vt:lpstr>Office Theme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UNESCO Site Management Luxembourg. Les missions du plan de gestion.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  <vt:lpstr>Participez au plan de gestion  « UNESCO - Luxembourg, vieux quartiers et fortifications » 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Participez au plan de gestion  « UNESCO - Luxembourg, vieux quartiers et fortifications »</dc:title>
  <dc:creator>Robert Philippart</dc:creator>
  <cp:lastModifiedBy>Robert Philippart</cp:lastModifiedBy>
  <cp:revision>75</cp:revision>
  <dcterms:created xsi:type="dcterms:W3CDTF">2018-09-06T09:20:15Z</dcterms:created>
  <dcterms:modified xsi:type="dcterms:W3CDTF">2018-09-21T15:43:05Z</dcterms:modified>
</cp:coreProperties>
</file>